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96" r:id="rId3"/>
  </p:sldMasterIdLst>
  <p:notesMasterIdLst>
    <p:notesMasterId r:id="rId16"/>
  </p:notesMasterIdLst>
  <p:sldIdLst>
    <p:sldId id="259" r:id="rId4"/>
    <p:sldId id="649" r:id="rId5"/>
    <p:sldId id="664" r:id="rId6"/>
    <p:sldId id="668" r:id="rId7"/>
    <p:sldId id="571" r:id="rId8"/>
    <p:sldId id="650" r:id="rId9"/>
    <p:sldId id="661" r:id="rId10"/>
    <p:sldId id="667" r:id="rId11"/>
    <p:sldId id="658" r:id="rId12"/>
    <p:sldId id="660" r:id="rId13"/>
    <p:sldId id="666" r:id="rId14"/>
    <p:sldId id="64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877" autoAdjust="0"/>
  </p:normalViewPr>
  <p:slideViewPr>
    <p:cSldViewPr snapToGrid="0" showGuides="1">
      <p:cViewPr varScale="1">
        <p:scale>
          <a:sx n="64" d="100"/>
          <a:sy n="64" d="100"/>
        </p:scale>
        <p:origin x="726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002C11-C09A-4ACE-9D7A-CCD5AA8B4878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BE20FA-FA32-4756-B1EB-057B8A95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8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1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برنامه ميلكران حمل پالت نيز همانند حمل قطعات با لحاظ پارامترهاي مرتبط در الگوريتم بهينه يابي توليد شده و مورد پايش و بازبرنامه ريزي قرار مي گيرد.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اهم </a:t>
            </a:r>
            <a:r>
              <a:rPr lang="fa-IR" dirty="0" err="1"/>
              <a:t>عوايد</a:t>
            </a:r>
            <a:r>
              <a:rPr lang="fa-IR" dirty="0"/>
              <a:t> حاصل از استقرار "سامانه برنامه </a:t>
            </a:r>
            <a:r>
              <a:rPr lang="fa-IR" dirty="0" err="1"/>
              <a:t>ريزي</a:t>
            </a:r>
            <a:r>
              <a:rPr lang="fa-IR" dirty="0"/>
              <a:t> </a:t>
            </a:r>
            <a:r>
              <a:rPr lang="fa-IR" dirty="0" err="1"/>
              <a:t>ميلك</a:t>
            </a:r>
            <a:r>
              <a:rPr lang="fa-IR" dirty="0"/>
              <a:t> ران حمل قطعه و </a:t>
            </a:r>
            <a:r>
              <a:rPr lang="fa-IR" dirty="0" err="1"/>
              <a:t>پالت</a:t>
            </a:r>
            <a:r>
              <a:rPr lang="fa-IR" dirty="0"/>
              <a:t>" را </a:t>
            </a:r>
            <a:r>
              <a:rPr lang="fa-IR" dirty="0" err="1"/>
              <a:t>مي</a:t>
            </a:r>
            <a:r>
              <a:rPr lang="fa-IR" dirty="0"/>
              <a:t> توان </a:t>
            </a:r>
            <a:r>
              <a:rPr lang="fa-IR" dirty="0" err="1"/>
              <a:t>چنين</a:t>
            </a:r>
            <a:r>
              <a:rPr lang="fa-IR" dirty="0"/>
              <a:t> برشمرد: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قابليت يكپارچه سازي با ساير زيرسيستمهاي حمل مانند الارتينگ و باز برنامه ريزي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حصول اطمينان از لحاظ شدن كليه پارامترهاي اثر گذار در شكل گيري حمل به روش تركيبي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امكان كنترل آنلاين برنامه ريزي، اجرا، پايش انحرافات و برنامه ريزي مجدد</a:t>
            </a:r>
          </a:p>
          <a:p>
            <a:pPr marL="171450" indent="-171450" algn="r" rtl="1">
              <a:buFontTx/>
              <a:buChar char="-"/>
            </a:pPr>
            <a:r>
              <a:rPr lang="fa-IR" dirty="0" err="1"/>
              <a:t>كاهش</a:t>
            </a:r>
            <a:r>
              <a:rPr lang="fa-IR" dirty="0"/>
              <a:t> </a:t>
            </a:r>
            <a:r>
              <a:rPr lang="fa-IR" dirty="0" err="1"/>
              <a:t>وابستگي</a:t>
            </a:r>
            <a:r>
              <a:rPr lang="fa-IR" dirty="0"/>
              <a:t> به عوامل و </a:t>
            </a:r>
            <a:r>
              <a:rPr lang="fa-IR" dirty="0" err="1"/>
              <a:t>سلايق</a:t>
            </a:r>
            <a:r>
              <a:rPr lang="fa-IR" dirty="0"/>
              <a:t> </a:t>
            </a:r>
            <a:r>
              <a:rPr lang="fa-IR" dirty="0" err="1"/>
              <a:t>انساني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5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شركت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ايسيكو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در چرخه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تامين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مواد اوليه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سايت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توليدي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گروه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صنعتي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ايران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خودرو، خدمات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لجستيكي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خود را در قالب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فرآيندهاي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مديريت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اولويت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بندي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درخواست ها و برنامه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ريزي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تجميع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محموله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بيش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يك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ميدا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بارگيري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يك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ناوگان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انجام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عمليات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حمل قطعات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مجموعه­هاي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توليدي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مديريت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سفارشات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تقاضاي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پالت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خالي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زنجيره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تامين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گروه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صنعتي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مديريت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اولويت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بندي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سفارشهاي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حمل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پالت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خالي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برنامه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ريزي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تجميع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محموله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بيش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يك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مقصد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يك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ناوگان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انجام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عمليات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حمل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پالت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خالي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تا محل سازندگان قطعات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ارايه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نمايد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قبل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اجراي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پروژه، </a:t>
            </a:r>
            <a:r>
              <a:rPr lang="fa-IR" sz="1800" dirty="0"/>
              <a:t>برنامه </a:t>
            </a:r>
            <a:r>
              <a:rPr lang="fa-IR" sz="1800" dirty="0" err="1"/>
              <a:t>ريزي</a:t>
            </a:r>
            <a:r>
              <a:rPr lang="fa-IR" sz="1800" dirty="0"/>
              <a:t> </a:t>
            </a:r>
            <a:r>
              <a:rPr lang="fa-IR" sz="1800" dirty="0" err="1"/>
              <a:t>تجميع</a:t>
            </a:r>
            <a:r>
              <a:rPr lang="fa-IR" sz="1800" dirty="0"/>
              <a:t> </a:t>
            </a:r>
            <a:r>
              <a:rPr lang="fa-IR" sz="1800" dirty="0" err="1"/>
              <a:t>سفارشهاي</a:t>
            </a:r>
            <a:r>
              <a:rPr lang="fa-IR" sz="1800" dirty="0"/>
              <a:t> حمل قطعات </a:t>
            </a:r>
            <a:r>
              <a:rPr lang="fa-IR" sz="1800" dirty="0" err="1"/>
              <a:t>يا</a:t>
            </a:r>
            <a:r>
              <a:rPr lang="fa-IR" sz="1800" dirty="0"/>
              <a:t> </a:t>
            </a:r>
            <a:r>
              <a:rPr lang="fa-IR" sz="1800" dirty="0" err="1"/>
              <a:t>ميلك</a:t>
            </a:r>
            <a:r>
              <a:rPr lang="fa-IR" sz="400" dirty="0"/>
              <a:t> </a:t>
            </a:r>
            <a:r>
              <a:rPr lang="fa-IR" sz="1800" dirty="0"/>
              <a:t>ران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بدين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صورت انجام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گرفت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كه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/>
              <a:t>تنها </a:t>
            </a:r>
            <a:r>
              <a:rPr lang="fa-IR" sz="1200" dirty="0" err="1"/>
              <a:t>تجربيات</a:t>
            </a:r>
            <a:r>
              <a:rPr lang="fa-IR" sz="1200" dirty="0"/>
              <a:t> </a:t>
            </a:r>
            <a:r>
              <a:rPr lang="fa-IR" sz="1200" dirty="0" err="1"/>
              <a:t>فردي</a:t>
            </a:r>
            <a:r>
              <a:rPr lang="fa-IR" sz="1200" dirty="0"/>
              <a:t> </a:t>
            </a:r>
            <a:r>
              <a:rPr lang="fa-IR" sz="1200" dirty="0" err="1"/>
              <a:t>كارشناس</a:t>
            </a:r>
            <a:r>
              <a:rPr lang="fa-IR" sz="1200" dirty="0"/>
              <a:t> حمل به دو </a:t>
            </a:r>
            <a:r>
              <a:rPr lang="fa-IR" sz="1200" b="1" i="0" dirty="0"/>
              <a:t>گونه</a:t>
            </a:r>
            <a:r>
              <a:rPr lang="fa-IR" sz="1200" dirty="0"/>
              <a:t> برنامه </a:t>
            </a:r>
            <a:r>
              <a:rPr lang="fa-IR" sz="1200" dirty="0" err="1"/>
              <a:t>ريزي</a:t>
            </a:r>
            <a:r>
              <a:rPr lang="fa-IR" sz="1200" dirty="0"/>
              <a:t> شده و بدون برنامه مدنظر بود </a:t>
            </a:r>
            <a:r>
              <a:rPr lang="fa-IR" sz="1200" dirty="0" err="1"/>
              <a:t>كه</a:t>
            </a:r>
            <a:r>
              <a:rPr lang="fa-IR" sz="1200" dirty="0"/>
              <a:t> در </a:t>
            </a:r>
            <a:r>
              <a:rPr lang="fa-IR" sz="1200" dirty="0" err="1"/>
              <a:t>نتيجه</a:t>
            </a:r>
            <a:r>
              <a:rPr lang="fa-IR" sz="1200" dirty="0"/>
              <a:t> آن به طور </a:t>
            </a:r>
            <a:r>
              <a:rPr lang="fa-IR" sz="1200" dirty="0" err="1"/>
              <a:t>ميانگين</a:t>
            </a:r>
            <a:r>
              <a:rPr lang="fa-IR" sz="1200" dirty="0"/>
              <a:t> 20 تا 25 درصد سفارشات </a:t>
            </a:r>
            <a:r>
              <a:rPr lang="fa-IR" sz="1200" dirty="0" err="1"/>
              <a:t>بدين</a:t>
            </a:r>
            <a:r>
              <a:rPr lang="fa-IR" sz="1200" dirty="0"/>
              <a:t> روش </a:t>
            </a:r>
            <a:r>
              <a:rPr lang="fa-IR" sz="1200" dirty="0" err="1"/>
              <a:t>تجميع</a:t>
            </a:r>
            <a:r>
              <a:rPr lang="fa-IR" sz="1200" dirty="0"/>
              <a:t> </a:t>
            </a:r>
            <a:r>
              <a:rPr lang="fa-IR" sz="1200" dirty="0" err="1"/>
              <a:t>مي</a:t>
            </a:r>
            <a:r>
              <a:rPr lang="fa-IR" sz="1200" dirty="0"/>
              <a:t> شدند.</a:t>
            </a:r>
            <a:r>
              <a:rPr lang="fa-I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9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dirty="0" err="1"/>
              <a:t>شرايط</a:t>
            </a:r>
            <a:r>
              <a:rPr lang="fa-IR" dirty="0"/>
              <a:t> حمل </a:t>
            </a:r>
            <a:r>
              <a:rPr lang="fa-IR" dirty="0" err="1"/>
              <a:t>تركيبي</a:t>
            </a:r>
            <a:r>
              <a:rPr lang="fa-IR" dirty="0"/>
              <a:t>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/>
              <a:t>ميلكران</a:t>
            </a:r>
            <a:r>
              <a:rPr lang="fa-IR" dirty="0"/>
              <a:t> </a:t>
            </a:r>
            <a:r>
              <a:rPr lang="fa-IR" dirty="0" err="1"/>
              <a:t>براي</a:t>
            </a:r>
            <a:r>
              <a:rPr lang="fa-IR" dirty="0"/>
              <a:t> حمل و نقل </a:t>
            </a:r>
            <a:r>
              <a:rPr lang="fa-IR" dirty="0" err="1"/>
              <a:t>پالتها</a:t>
            </a:r>
            <a:r>
              <a:rPr lang="fa-IR" dirty="0"/>
              <a:t> در </a:t>
            </a:r>
            <a:r>
              <a:rPr lang="fa-IR" dirty="0" err="1"/>
              <a:t>سايت</a:t>
            </a:r>
            <a:r>
              <a:rPr lang="fa-IR" dirty="0"/>
              <a:t> </a:t>
            </a:r>
            <a:r>
              <a:rPr lang="fa-IR" dirty="0" err="1"/>
              <a:t>هاي</a:t>
            </a:r>
            <a:r>
              <a:rPr lang="fa-IR" dirty="0"/>
              <a:t> شهرستان </a:t>
            </a:r>
            <a:r>
              <a:rPr lang="fa-IR" dirty="0" err="1"/>
              <a:t>نيز</a:t>
            </a:r>
            <a:r>
              <a:rPr lang="fa-IR" dirty="0"/>
              <a:t> به مانند حمل قطعه وابسته به سطح </a:t>
            </a:r>
            <a:r>
              <a:rPr lang="fa-IR" dirty="0" err="1"/>
              <a:t>خبرگي</a:t>
            </a:r>
            <a:r>
              <a:rPr lang="fa-IR" dirty="0"/>
              <a:t> </a:t>
            </a:r>
            <a:r>
              <a:rPr lang="fa-IR" dirty="0" err="1"/>
              <a:t>كارشناسان</a:t>
            </a:r>
            <a:r>
              <a:rPr lang="fa-IR" dirty="0"/>
              <a:t> حمل صورت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پذيرفت</a:t>
            </a:r>
            <a:r>
              <a:rPr lang="fa-I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روش </a:t>
            </a:r>
            <a:r>
              <a:rPr lang="fa-IR" dirty="0" err="1"/>
              <a:t>مذكور</a:t>
            </a:r>
            <a:r>
              <a:rPr lang="fa-IR" dirty="0"/>
              <a:t> </a:t>
            </a:r>
            <a:r>
              <a:rPr lang="fa-IR" dirty="0" err="1"/>
              <a:t>مسايلي</a:t>
            </a:r>
            <a:r>
              <a:rPr lang="fa-IR" dirty="0"/>
              <a:t> من جمله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نوسان نرخ </a:t>
            </a:r>
            <a:r>
              <a:rPr lang="fa-IR" dirty="0" err="1"/>
              <a:t>تجميع</a:t>
            </a:r>
            <a:r>
              <a:rPr lang="fa-IR" dirty="0"/>
              <a:t> سفارشات وابسته به </a:t>
            </a:r>
            <a:r>
              <a:rPr lang="fa-IR" dirty="0" err="1"/>
              <a:t>خبرگي</a:t>
            </a:r>
            <a:r>
              <a:rPr lang="fa-IR" dirty="0"/>
              <a:t> و </a:t>
            </a:r>
            <a:r>
              <a:rPr lang="fa-IR" dirty="0" err="1"/>
              <a:t>انگيزه</a:t>
            </a:r>
            <a:r>
              <a:rPr lang="fa-IR" dirty="0"/>
              <a:t> </a:t>
            </a:r>
            <a:r>
              <a:rPr lang="fa-IR" dirty="0" err="1"/>
              <a:t>كارشناس</a:t>
            </a:r>
            <a:endParaRPr lang="fa-IR" dirty="0"/>
          </a:p>
          <a:p>
            <a:pPr algn="r" rtl="1"/>
            <a:r>
              <a:rPr lang="fa-IR" dirty="0"/>
              <a:t>عدم وجود </a:t>
            </a:r>
            <a:r>
              <a:rPr lang="fa-IR" dirty="0" err="1"/>
              <a:t>اطمينان</a:t>
            </a:r>
            <a:r>
              <a:rPr lang="fa-IR" dirty="0"/>
              <a:t> از لحاظ شدن </a:t>
            </a:r>
            <a:r>
              <a:rPr lang="fa-IR" dirty="0" err="1"/>
              <a:t>كليه</a:t>
            </a:r>
            <a:r>
              <a:rPr lang="fa-IR" dirty="0"/>
              <a:t> </a:t>
            </a:r>
            <a:r>
              <a:rPr lang="fa-IR" dirty="0" err="1"/>
              <a:t>پارامترهاي</a:t>
            </a:r>
            <a:r>
              <a:rPr lang="fa-IR" dirty="0"/>
              <a:t> لازم</a:t>
            </a:r>
          </a:p>
          <a:p>
            <a:pPr algn="r" rtl="1"/>
            <a:r>
              <a:rPr lang="fa-IR" dirty="0"/>
              <a:t>عدم </a:t>
            </a:r>
            <a:r>
              <a:rPr lang="fa-IR" dirty="0" err="1"/>
              <a:t>امكان</a:t>
            </a:r>
            <a:r>
              <a:rPr lang="fa-IR" dirty="0"/>
              <a:t> هدف </a:t>
            </a:r>
            <a:r>
              <a:rPr lang="fa-IR" dirty="0" err="1"/>
              <a:t>گذاري</a:t>
            </a:r>
            <a:r>
              <a:rPr lang="fa-IR" dirty="0"/>
              <a:t> </a:t>
            </a:r>
            <a:r>
              <a:rPr lang="fa-IR" dirty="0" err="1"/>
              <a:t>حجمي</a:t>
            </a:r>
            <a:r>
              <a:rPr lang="fa-IR" dirty="0"/>
              <a:t> و </a:t>
            </a:r>
            <a:r>
              <a:rPr lang="fa-IR" dirty="0" err="1"/>
              <a:t>تعدادي</a:t>
            </a:r>
            <a:r>
              <a:rPr lang="fa-IR" dirty="0"/>
              <a:t> در هر برنامه حمل </a:t>
            </a:r>
            <a:r>
              <a:rPr lang="fa-IR" dirty="0" err="1"/>
              <a:t>ميلكران</a:t>
            </a:r>
            <a:endParaRPr lang="fa-IR" dirty="0"/>
          </a:p>
          <a:p>
            <a:pPr algn="r" rtl="1"/>
            <a:r>
              <a:rPr lang="fa-IR" dirty="0" err="1"/>
              <a:t>وابستگي</a:t>
            </a:r>
            <a:r>
              <a:rPr lang="fa-IR" dirty="0"/>
              <a:t> زمان انتظار سفارشات به </a:t>
            </a:r>
            <a:r>
              <a:rPr lang="fa-IR" dirty="0" err="1"/>
              <a:t>سليقه</a:t>
            </a:r>
            <a:r>
              <a:rPr lang="fa-IR" dirty="0"/>
              <a:t> </a:t>
            </a:r>
            <a:r>
              <a:rPr lang="fa-IR" dirty="0" err="1"/>
              <a:t>كارشناس</a:t>
            </a:r>
            <a:endParaRPr lang="fa-IR" dirty="0"/>
          </a:p>
          <a:p>
            <a:pPr algn="r" rtl="1"/>
            <a:r>
              <a:rPr lang="fa-IR" dirty="0"/>
              <a:t>به همراه داشته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31774" rtl="1">
              <a:defRPr/>
            </a:pP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لذا با توجه به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اهميت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نرخ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ميلكران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از منظر نرخ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تغيير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سفارش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تجهيزات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حمل در 5 سال گذشته و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همچنين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نسبت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كاهش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هزينه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حاصله به بودجه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ساليانه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حمل قطعات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توليدي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، ضرورت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مكانيزاسيون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حمل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ميلكران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در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اولويت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قرار گرفت.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31774" rtl="1">
              <a:defRPr/>
            </a:pP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 پروژه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اي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با محدوده </a:t>
            </a:r>
            <a:r>
              <a:rPr lang="fa-IR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فرآيندهاي</a:t>
            </a:r>
            <a:r>
              <a:rPr lang="fa-I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71450" marR="0" lvl="0" indent="-171450" algn="r" defTabSz="9317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200" b="1" dirty="0" err="1">
                <a:solidFill>
                  <a:srgbClr val="FF7467"/>
                </a:solidFill>
                <a:cs typeface="Nazanin" panose="00000500000000000000" pitchFamily="2" charset="-78"/>
              </a:rPr>
              <a:t>تشخيص</a:t>
            </a:r>
            <a:r>
              <a:rPr lang="fa-IR" sz="1200" b="1" dirty="0">
                <a:solidFill>
                  <a:srgbClr val="FF7467"/>
                </a:solidFill>
                <a:cs typeface="Nazanin" panose="00000500000000000000" pitchFamily="2" charset="-78"/>
              </a:rPr>
              <a:t> سفارشات قابل </a:t>
            </a:r>
            <a:r>
              <a:rPr lang="fa-IR" sz="1200" b="1" dirty="0" err="1">
                <a:solidFill>
                  <a:srgbClr val="FF7467"/>
                </a:solidFill>
                <a:cs typeface="Nazanin" panose="00000500000000000000" pitchFamily="2" charset="-78"/>
              </a:rPr>
              <a:t>ميلكران</a:t>
            </a:r>
            <a:r>
              <a:rPr lang="fa-IR" sz="1200" b="1" dirty="0">
                <a:solidFill>
                  <a:srgbClr val="FF7467"/>
                </a:solidFill>
                <a:cs typeface="Nazanin" panose="00000500000000000000" pitchFamily="2" charset="-78"/>
              </a:rPr>
              <a:t> و اعمال </a:t>
            </a:r>
            <a:r>
              <a:rPr lang="fa-IR" sz="1200" b="1" dirty="0" err="1">
                <a:solidFill>
                  <a:srgbClr val="FF7467"/>
                </a:solidFill>
                <a:cs typeface="Nazanin" panose="00000500000000000000" pitchFamily="2" charset="-78"/>
              </a:rPr>
              <a:t>شرايط</a:t>
            </a:r>
            <a:r>
              <a:rPr lang="fa-IR" sz="1200" b="1" dirty="0">
                <a:solidFill>
                  <a:srgbClr val="FF7467"/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rgbClr val="FF7467"/>
                </a:solidFill>
                <a:cs typeface="Nazanin" panose="00000500000000000000" pitchFamily="2" charset="-78"/>
              </a:rPr>
              <a:t>ميلك</a:t>
            </a:r>
            <a:r>
              <a:rPr lang="fa-IR" sz="1200" b="1" dirty="0">
                <a:solidFill>
                  <a:srgbClr val="FF7467"/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rgbClr val="FF7467"/>
                </a:solidFill>
                <a:cs typeface="Nazanin" panose="00000500000000000000" pitchFamily="2" charset="-78"/>
              </a:rPr>
              <a:t>بهينه</a:t>
            </a:r>
            <a:endParaRPr lang="en-US" sz="1200" b="1" dirty="0">
              <a:solidFill>
                <a:srgbClr val="FF7467"/>
              </a:solidFill>
              <a:cs typeface="Nazanin" panose="00000500000000000000" pitchFamily="2" charset="-78"/>
            </a:endParaRPr>
          </a:p>
          <a:p>
            <a:pPr marL="171450" marR="0" lvl="0" indent="-171450" algn="r" defTabSz="9317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اجراي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برنامه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هاي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از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پيش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تعريف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شده </a:t>
            </a:r>
          </a:p>
          <a:p>
            <a:pPr marL="171450" marR="0" lvl="0" indent="-171450" algn="r" defTabSz="9317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پايش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آنلاين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انحرافات (به صورت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مقايسه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عمليات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اجراشده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با برنامه)</a:t>
            </a:r>
          </a:p>
          <a:p>
            <a:pPr marL="171450" marR="0" lvl="0" indent="-171450" algn="r" defTabSz="9317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صدور هشدار در صورت رویت عدم انطباق در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اجراي</a:t>
            </a: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 برنامه حمل </a:t>
            </a:r>
            <a:r>
              <a:rPr lang="fa-IR" sz="1200" b="1" dirty="0" err="1">
                <a:solidFill>
                  <a:srgbClr val="4CC8EC"/>
                </a:solidFill>
                <a:cs typeface="Nazanin" panose="00000500000000000000" pitchFamily="2" charset="-78"/>
              </a:rPr>
              <a:t>تركيبي</a:t>
            </a:r>
            <a:endParaRPr lang="fa-IR" sz="1200" b="1" dirty="0">
              <a:solidFill>
                <a:srgbClr val="4CC8EC"/>
              </a:solidFill>
              <a:cs typeface="Nazanin" panose="00000500000000000000" pitchFamily="2" charset="-78"/>
            </a:endParaRPr>
          </a:p>
          <a:p>
            <a:pPr marL="171450" marR="0" lvl="0" indent="-171450" algn="r" defTabSz="9317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200" b="1" dirty="0">
                <a:solidFill>
                  <a:srgbClr val="4CC8EC"/>
                </a:solidFill>
                <a:cs typeface="Nazanin" panose="00000500000000000000" pitchFamily="2" charset="-78"/>
              </a:rPr>
              <a:t>و در نهايت بازبرنامه ريزي سفارشات داراي انحراف غير قابل قبول تعريف گرديد.</a:t>
            </a:r>
            <a:endParaRPr lang="en-US" sz="1200" b="1" dirty="0">
              <a:solidFill>
                <a:srgbClr val="4CC8EC"/>
              </a:solidFill>
              <a:cs typeface="Nazanin" panose="00000500000000000000" pitchFamily="2" charset="-78"/>
            </a:endParaRPr>
          </a:p>
          <a:p>
            <a:pPr algn="r" defTabSz="931774" rtl="1">
              <a:defRPr/>
            </a:pPr>
            <a:endParaRPr 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</a:t>
            </a:r>
            <a:r>
              <a:rPr lang="fa-IR" dirty="0" err="1"/>
              <a:t>نتيجه</a:t>
            </a:r>
            <a:r>
              <a:rPr lang="fa-IR" dirty="0"/>
              <a:t> استقرار نرم افزار پروژه </a:t>
            </a:r>
            <a:r>
              <a:rPr lang="fa-IR" dirty="0" err="1"/>
              <a:t>مذكور</a:t>
            </a:r>
            <a:r>
              <a:rPr lang="fa-IR" dirty="0"/>
              <a:t> </a:t>
            </a:r>
            <a:endParaRPr lang="en-US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0" dirty="0" err="1">
                <a:solidFill>
                  <a:srgbClr val="FF7467"/>
                </a:solidFill>
                <a:latin typeface="Calibri" panose="020F0502020204030204" pitchFamily="34" charset="0"/>
                <a:cs typeface="Nazanin" panose="00000500000000000000" pitchFamily="2" charset="-78"/>
              </a:rPr>
              <a:t>پارامترهاي</a:t>
            </a:r>
            <a:r>
              <a:rPr lang="fa-IR" b="0" dirty="0">
                <a:solidFill>
                  <a:srgbClr val="FF7467"/>
                </a:solidFill>
                <a:latin typeface="Calibri" panose="020F0502020204030204" pitchFamily="34" charset="0"/>
                <a:cs typeface="Nazanin" panose="00000500000000000000" pitchFamily="2" charset="-78"/>
              </a:rPr>
              <a:t> سفارش حمل</a:t>
            </a:r>
            <a:endParaRPr lang="en-US" b="0" dirty="0">
              <a:solidFill>
                <a:srgbClr val="FF7467"/>
              </a:solidFill>
              <a:latin typeface="Calibri" panose="020F0502020204030204" pitchFamily="34" charset="0"/>
              <a:cs typeface="Nazanin" panose="00000500000000000000" pitchFamily="2" charset="-78"/>
            </a:endParaRPr>
          </a:p>
          <a:p>
            <a:pPr algn="r" rtl="1"/>
            <a:r>
              <a:rPr lang="fa-IR" dirty="0"/>
              <a:t>تعداد محل </a:t>
            </a:r>
            <a:r>
              <a:rPr lang="fa-IR" dirty="0" err="1"/>
              <a:t>هاي</a:t>
            </a:r>
            <a:r>
              <a:rPr lang="fa-IR" dirty="0"/>
              <a:t> </a:t>
            </a:r>
            <a:r>
              <a:rPr lang="fa-IR" dirty="0" err="1"/>
              <a:t>بارگيري</a:t>
            </a:r>
            <a:endParaRPr lang="fa-IR" dirty="0"/>
          </a:p>
          <a:p>
            <a:pPr algn="r" rtl="1"/>
            <a:r>
              <a:rPr lang="fa-IR" dirty="0"/>
              <a:t>نسبت </a:t>
            </a:r>
            <a:r>
              <a:rPr lang="fa-IR" dirty="0" err="1"/>
              <a:t>پرسازي</a:t>
            </a:r>
            <a:endParaRPr lang="fa-IR" dirty="0"/>
          </a:p>
          <a:p>
            <a:pPr algn="r" rtl="1"/>
            <a:r>
              <a:rPr lang="fa-IR" dirty="0"/>
              <a:t>مشخصات </a:t>
            </a:r>
            <a:r>
              <a:rPr lang="fa-IR" dirty="0" err="1"/>
              <a:t>مالي</a:t>
            </a:r>
            <a:r>
              <a:rPr lang="fa-IR" dirty="0"/>
              <a:t> </a:t>
            </a:r>
            <a:r>
              <a:rPr lang="fa-IR" dirty="0" err="1"/>
              <a:t>مسير</a:t>
            </a:r>
            <a:r>
              <a:rPr lang="fa-IR" dirty="0"/>
              <a:t> حمل و . . </a:t>
            </a:r>
          </a:p>
          <a:p>
            <a:pPr algn="r" rtl="1"/>
            <a:r>
              <a:rPr lang="fa-IR" dirty="0"/>
              <a:t>در الگوريتم بهينه يابي برنامه ميلك ران قرار گرفته و نتيجه الگوريتم در قالب برنامه اي با چند محل بارگيري ارايه مي شود.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به برنامه مذكور تجهيز حملي تخصيص مي يابد و به صورت برخط نتايج حاصل از اجراي نرم افزار پايش گرديده و در صورت وجود انحراف از برنامه، برنامه ريزي مجدد صورت مي پذيرد.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E20FA-FA32-4756-B1EB-057B8A95DD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3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F12BDB-ED0E-4830-856E-E45322015B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85829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781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ric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008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52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08800" y="0"/>
            <a:ext cx="52832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169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83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907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19230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94102" y="2304165"/>
            <a:ext cx="2120900" cy="19177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6998" y="4590165"/>
            <a:ext cx="2120900" cy="19177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94102" y="1008765"/>
            <a:ext cx="2120900" cy="19177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6998" y="3929765"/>
            <a:ext cx="2120900" cy="19177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3503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45075" y="3822264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866648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3503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45075" y="3822264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3503" y="3823112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45075" y="169187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3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3503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45075" y="3822264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866648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1600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93172" y="3822264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1600" y="3823112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93172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ny 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3503" y="3823112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45073" y="1817805"/>
            <a:ext cx="2101851" cy="12170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283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2951" y="1358900"/>
            <a:ext cx="4743449" cy="4140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562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161118" y="2709184"/>
            <a:ext cx="571500" cy="569384"/>
          </a:xfrm>
          <a:prstGeom prst="ellipse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984501" y="3774016"/>
            <a:ext cx="571500" cy="569384"/>
          </a:xfrm>
          <a:prstGeom prst="ellipse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815615" y="5269415"/>
            <a:ext cx="571500" cy="569384"/>
          </a:xfrm>
          <a:prstGeom prst="ellipse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626101" y="4140200"/>
            <a:ext cx="571500" cy="569384"/>
          </a:xfrm>
          <a:prstGeom prst="ellipse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236287" y="2600332"/>
            <a:ext cx="571500" cy="569384"/>
          </a:xfrm>
          <a:prstGeom prst="ellipse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557718" y="5784339"/>
            <a:ext cx="571500" cy="569384"/>
          </a:xfrm>
          <a:prstGeom prst="ellipse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9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p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43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p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90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61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9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6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13" presetClass="entr" presetSubtype="32" fill="hold" nodeType="click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2743200" y="4423834"/>
            <a:ext cx="2802467" cy="17314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096933" y="3488267"/>
            <a:ext cx="3412067" cy="19134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794626" y="5124451"/>
            <a:ext cx="1466849" cy="1104900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178926" y="5324476"/>
            <a:ext cx="495300" cy="892171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306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28001" y="2933700"/>
            <a:ext cx="4889500" cy="29146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716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3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508000" y="1092200"/>
            <a:ext cx="5492751" cy="56324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708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83351" y="203200"/>
            <a:ext cx="5492749" cy="665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035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66585" y="2129368"/>
            <a:ext cx="5234516" cy="47286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0885" y="861485"/>
            <a:ext cx="7241116" cy="59965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998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69621" y="4295776"/>
            <a:ext cx="2802467" cy="17314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123355" y="3360208"/>
            <a:ext cx="3412067" cy="19134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821048" y="4996393"/>
            <a:ext cx="1466849" cy="1104900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</a:lstStyle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00901" y="5196417"/>
            <a:ext cx="499747" cy="892171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707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esponsive Device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396067"/>
            <a:ext cx="7620000" cy="44873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51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949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13051" y="626534"/>
            <a:ext cx="4358216" cy="37211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09600" y="626534"/>
            <a:ext cx="2152651" cy="18351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09600" y="2510367"/>
            <a:ext cx="2152651" cy="18372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09600" y="4396318"/>
            <a:ext cx="2152651" cy="18351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2813051" y="4396318"/>
            <a:ext cx="4358216" cy="18351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26581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38767" y="2495551"/>
            <a:ext cx="1725084" cy="1725083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48100" y="2360085"/>
            <a:ext cx="1297517" cy="1121833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848100" y="4409017"/>
            <a:ext cx="1297517" cy="1648883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960785" y="2448985"/>
            <a:ext cx="1297516" cy="151976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7960785" y="4891618"/>
            <a:ext cx="1297516" cy="1255183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9" grpId="0"/>
      <p:bldP spid="21" grpId="0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5728" y="2616200"/>
            <a:ext cx="1522277" cy="152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69952" y="825501"/>
            <a:ext cx="1136649" cy="9461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49034" y="880533"/>
            <a:ext cx="1591733" cy="838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337985" y="2520951"/>
            <a:ext cx="1136649" cy="950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3337985" y="4307417"/>
            <a:ext cx="1136649" cy="1447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910167" y="4997451"/>
            <a:ext cx="1591733" cy="838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625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936752"/>
            <a:ext cx="3962400" cy="43624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114800" y="1936752"/>
            <a:ext cx="3962400" cy="43624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229600" y="1936752"/>
            <a:ext cx="3962400" cy="43624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35000" y="2311400"/>
            <a:ext cx="1752600" cy="3787776"/>
          </a:xfrm>
          <a:prstGeom prst="rect">
            <a:avLst/>
          </a:prstGeom>
        </p:spPr>
      </p:sp>
      <p:sp>
        <p:nvSpPr>
          <p:cNvPr id="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926956" y="2311400"/>
            <a:ext cx="1752600" cy="3787776"/>
          </a:xfrm>
          <a:prstGeom prst="rect">
            <a:avLst/>
          </a:prstGeom>
        </p:spPr>
      </p:sp>
      <p:sp>
        <p:nvSpPr>
          <p:cNvPr id="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5218912" y="2311400"/>
            <a:ext cx="1752600" cy="3787776"/>
          </a:xfrm>
          <a:prstGeom prst="rect">
            <a:avLst/>
          </a:prstGeom>
        </p:spPr>
      </p:sp>
      <p:sp>
        <p:nvSpPr>
          <p:cNvPr id="9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510868" y="2311400"/>
            <a:ext cx="1752600" cy="3787776"/>
          </a:xfrm>
          <a:prstGeom prst="rect">
            <a:avLst/>
          </a:prstGeom>
        </p:spPr>
      </p:sp>
      <p:sp>
        <p:nvSpPr>
          <p:cNvPr id="1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9802823" y="2311400"/>
            <a:ext cx="1752600" cy="378777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050720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56217" y="2368551"/>
            <a:ext cx="1938867" cy="1938867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69784" y="2368551"/>
            <a:ext cx="1938867" cy="1938867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483351" y="2368551"/>
            <a:ext cx="1938867" cy="1938867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196917" y="2368551"/>
            <a:ext cx="1938867" cy="1938867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  <p:bldP spid="18" grpId="0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2194984"/>
            <a:ext cx="5350933" cy="2743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07667" y="2194984"/>
            <a:ext cx="5350933" cy="2743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684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51417" y="685800"/>
            <a:ext cx="34120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389967" y="685800"/>
            <a:ext cx="34120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028517" y="685800"/>
            <a:ext cx="34120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751418" y="2529417"/>
            <a:ext cx="2499783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481917" y="2529417"/>
            <a:ext cx="24976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12417" y="2529417"/>
            <a:ext cx="24976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940800" y="2529417"/>
            <a:ext cx="2499784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751417" y="4370917"/>
            <a:ext cx="34120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389967" y="4370917"/>
            <a:ext cx="34120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8028517" y="4370917"/>
            <a:ext cx="3412067" cy="162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399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73600" y="0"/>
            <a:ext cx="7518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2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892800" y="2971800"/>
            <a:ext cx="3522133" cy="208491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777067" y="2971800"/>
            <a:ext cx="3522133" cy="208491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45467" y="2514600"/>
            <a:ext cx="4301067" cy="254211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161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2006600"/>
            <a:ext cx="12192000" cy="32088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3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3833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82409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233" y="1881717"/>
            <a:ext cx="12196233" cy="37824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62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59299" y="177800"/>
            <a:ext cx="7632700" cy="6680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92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 And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477000"/>
          </a:xfrm>
          <a:custGeom>
            <a:avLst/>
            <a:gdLst>
              <a:gd name="connsiteX0" fmla="*/ 0 w 6096000"/>
              <a:gd name="connsiteY0" fmla="*/ 0 h 4857750"/>
              <a:gd name="connsiteX1" fmla="*/ 6096000 w 6096000"/>
              <a:gd name="connsiteY1" fmla="*/ 0 h 4857750"/>
              <a:gd name="connsiteX2" fmla="*/ 6096000 w 6096000"/>
              <a:gd name="connsiteY2" fmla="*/ 4857750 h 4857750"/>
              <a:gd name="connsiteX3" fmla="*/ 0 w 6096000"/>
              <a:gd name="connsiteY3" fmla="*/ 4857750 h 4857750"/>
              <a:gd name="connsiteX4" fmla="*/ 0 w 6096000"/>
              <a:gd name="connsiteY4" fmla="*/ 0 h 4857750"/>
              <a:gd name="connsiteX0" fmla="*/ 0 w 6096000"/>
              <a:gd name="connsiteY0" fmla="*/ 0 h 4857750"/>
              <a:gd name="connsiteX1" fmla="*/ 6096000 w 6096000"/>
              <a:gd name="connsiteY1" fmla="*/ 0 h 4857750"/>
              <a:gd name="connsiteX2" fmla="*/ 3733800 w 6096000"/>
              <a:gd name="connsiteY2" fmla="*/ 3152775 h 4857750"/>
              <a:gd name="connsiteX3" fmla="*/ 0 w 6096000"/>
              <a:gd name="connsiteY3" fmla="*/ 4857750 h 4857750"/>
              <a:gd name="connsiteX4" fmla="*/ 0 w 6096000"/>
              <a:gd name="connsiteY4" fmla="*/ 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857750">
                <a:moveTo>
                  <a:pt x="0" y="0"/>
                </a:moveTo>
                <a:lnTo>
                  <a:pt x="6096000" y="0"/>
                </a:lnTo>
                <a:lnTo>
                  <a:pt x="3733800" y="3152775"/>
                </a:lnTo>
                <a:lnTo>
                  <a:pt x="0" y="48577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67218" y="2844800"/>
            <a:ext cx="2474383" cy="2474384"/>
          </a:xfrm>
          <a:prstGeom prst="ellipse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247900" y="1062567"/>
            <a:ext cx="2093384" cy="2093384"/>
          </a:xfrm>
          <a:prstGeom prst="ellipse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389968" y="165101"/>
            <a:ext cx="1411817" cy="1411817"/>
          </a:xfrm>
          <a:prstGeom prst="ellipse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280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And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510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And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61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And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316818" y="2874433"/>
            <a:ext cx="1073149" cy="1822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18100" y="2417234"/>
            <a:ext cx="1955800" cy="26373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7797800" y="2785533"/>
            <a:ext cx="992717" cy="20002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And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2367" y="2097618"/>
            <a:ext cx="1204384" cy="12065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83734" y="4349751"/>
            <a:ext cx="1206500" cy="12065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543887" y="4349751"/>
            <a:ext cx="1206500" cy="12065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 And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006601"/>
            <a:ext cx="12192000" cy="33316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951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 And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968501"/>
            <a:ext cx="6908800" cy="4203700"/>
          </a:xfrm>
          <a:custGeom>
            <a:avLst/>
            <a:gdLst>
              <a:gd name="connsiteX0" fmla="*/ 0 w 5181600"/>
              <a:gd name="connsiteY0" fmla="*/ 0 h 3152775"/>
              <a:gd name="connsiteX1" fmla="*/ 5181600 w 5181600"/>
              <a:gd name="connsiteY1" fmla="*/ 0 h 3152775"/>
              <a:gd name="connsiteX2" fmla="*/ 5181600 w 5181600"/>
              <a:gd name="connsiteY2" fmla="*/ 3152775 h 3152775"/>
              <a:gd name="connsiteX3" fmla="*/ 0 w 5181600"/>
              <a:gd name="connsiteY3" fmla="*/ 3152775 h 3152775"/>
              <a:gd name="connsiteX4" fmla="*/ 0 w 5181600"/>
              <a:gd name="connsiteY4" fmla="*/ 0 h 3152775"/>
              <a:gd name="connsiteX0" fmla="*/ 0 w 5181600"/>
              <a:gd name="connsiteY0" fmla="*/ 0 h 3152775"/>
              <a:gd name="connsiteX1" fmla="*/ 5181600 w 5181600"/>
              <a:gd name="connsiteY1" fmla="*/ 0 h 3152775"/>
              <a:gd name="connsiteX2" fmla="*/ 3609975 w 5181600"/>
              <a:gd name="connsiteY2" fmla="*/ 3152775 h 3152775"/>
              <a:gd name="connsiteX3" fmla="*/ 0 w 5181600"/>
              <a:gd name="connsiteY3" fmla="*/ 3152775 h 3152775"/>
              <a:gd name="connsiteX4" fmla="*/ 0 w 5181600"/>
              <a:gd name="connsiteY4" fmla="*/ 0 h 31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3152775">
                <a:moveTo>
                  <a:pt x="0" y="0"/>
                </a:moveTo>
                <a:lnTo>
                  <a:pt x="5181600" y="0"/>
                </a:lnTo>
                <a:lnTo>
                  <a:pt x="3609975" y="3152775"/>
                </a:lnTo>
                <a:lnTo>
                  <a:pt x="0" y="31527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31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And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4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80176"/>
            <a:ext cx="12192000" cy="31146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51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26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build="p">
        <p:tmplLst>
          <p:tmpl lvl="1">
            <p:tnLst>
              <p:par>
                <p:cTn presetID="13" presetClass="entr" presetSubtype="32" fill="hold" nodeType="click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20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4156" y="1801879"/>
            <a:ext cx="4916558" cy="37772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07426" y="1801879"/>
            <a:ext cx="4916558" cy="37772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76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3" presetClass="entr" presetSubtype="32" fill="hold" nodeType="click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801879"/>
            <a:ext cx="6149008" cy="275686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78824" y="1801879"/>
            <a:ext cx="6013176" cy="275686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29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3" presetClass="entr" presetSubtype="32" fill="hold" nodeType="click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1855303"/>
            <a:ext cx="3362739" cy="299498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0" y="1855302"/>
            <a:ext cx="3362739" cy="299498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1" y="1855302"/>
            <a:ext cx="3362739" cy="299498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877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x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1775655"/>
            <a:ext cx="3362739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0" y="1775654"/>
            <a:ext cx="3362739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1" y="1775654"/>
            <a:ext cx="3362739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4061655"/>
            <a:ext cx="3362739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414630" y="4061654"/>
            <a:ext cx="3362739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991061" y="4061654"/>
            <a:ext cx="3362739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1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364343 w 6096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1364343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2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x Column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1" y="1775655"/>
            <a:ext cx="1414670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1" y="1775654"/>
            <a:ext cx="1414670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2" y="1775654"/>
            <a:ext cx="1414670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1" y="4061655"/>
            <a:ext cx="1414670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414631" y="4061654"/>
            <a:ext cx="1414670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991062" y="4061654"/>
            <a:ext cx="1414670" cy="15506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4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1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4 images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3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3072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28760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828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79744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3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ight image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3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336854" y="1749287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4626599" y="1749287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916344" y="1749287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2394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856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29850" y="2054087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632685" y="2054087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6435520" y="2054087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238355" y="2054087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0720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bo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529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round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78364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678364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22242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222242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7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round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8200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0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95737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95737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372139" y="2027444"/>
            <a:ext cx="53009" cy="1550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2355919" y="3768654"/>
            <a:ext cx="53009" cy="1550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732644" y="2027444"/>
            <a:ext cx="53009" cy="1550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732643" y="3768654"/>
            <a:ext cx="53009" cy="15506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951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288668" y="2054088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4288668" y="3803611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090965" y="2054088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090965" y="3803611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2063889"/>
            <a:ext cx="2352260" cy="353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1770" y="2063889"/>
            <a:ext cx="2352260" cy="353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91507" y="2063889"/>
            <a:ext cx="2479811" cy="353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21588" y="2063889"/>
            <a:ext cx="2479811" cy="353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3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n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0965" y="1984376"/>
            <a:ext cx="5165035" cy="353568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7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881810"/>
            <a:ext cx="3220278" cy="22131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85861" y="1881810"/>
            <a:ext cx="3220278" cy="22131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3522" y="1881810"/>
            <a:ext cx="3220278" cy="22131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880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240668" y="1457740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86233" y="1457740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9029763" y="1457740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07998" y="1457740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240668" y="3717241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786233" y="3717241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9029763" y="3717241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407998" y="3717241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6728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240668" y="1457740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86233" y="1457740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9029763" y="1457740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07998" y="1457740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240668" y="3770249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786233" y="3770249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9029763" y="3770249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407998" y="3770249"/>
            <a:ext cx="1800000" cy="180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904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box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9"/>
          </p:nvPr>
        </p:nvSpPr>
        <p:spPr>
          <a:xfrm>
            <a:off x="914400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/>
          </p:nvPr>
        </p:nvSpPr>
        <p:spPr>
          <a:xfrm>
            <a:off x="3554984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1"/>
          </p:nvPr>
        </p:nvSpPr>
        <p:spPr>
          <a:xfrm>
            <a:off x="6195568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/>
          </p:nvPr>
        </p:nvSpPr>
        <p:spPr>
          <a:xfrm>
            <a:off x="8836152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4401" y="1722646"/>
            <a:ext cx="2441448" cy="11935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554984" y="1722646"/>
            <a:ext cx="2441448" cy="11935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195568" y="1722646"/>
            <a:ext cx="2441448" cy="11935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836152" y="1722646"/>
            <a:ext cx="2441448" cy="11935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4137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six image box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71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891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28A41B-4E10-4D1E-9616-21E284B554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0000" y="0"/>
            <a:ext cx="9652000" cy="6858000"/>
          </a:xfrm>
          <a:custGeom>
            <a:avLst/>
            <a:gdLst>
              <a:gd name="connsiteX0" fmla="*/ 0 w 9652000"/>
              <a:gd name="connsiteY0" fmla="*/ 0 h 6858000"/>
              <a:gd name="connsiteX1" fmla="*/ 7721600 w 9652000"/>
              <a:gd name="connsiteY1" fmla="*/ 0 h 6858000"/>
              <a:gd name="connsiteX2" fmla="*/ 9652000 w 9652000"/>
              <a:gd name="connsiteY2" fmla="*/ 6858000 h 6858000"/>
              <a:gd name="connsiteX3" fmla="*/ 1930400 w 965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0" h="6858000">
                <a:moveTo>
                  <a:pt x="0" y="0"/>
                </a:moveTo>
                <a:lnTo>
                  <a:pt x="7721600" y="0"/>
                </a:lnTo>
                <a:lnTo>
                  <a:pt x="9652000" y="6858000"/>
                </a:lnTo>
                <a:lnTo>
                  <a:pt x="19304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19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8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42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65134" y="1130301"/>
            <a:ext cx="2861733" cy="572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53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89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4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2600" y="2006600"/>
            <a:ext cx="11226800" cy="2743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97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3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1200" y="929218"/>
            <a:ext cx="4997451" cy="4999567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02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66385"/>
            <a:ext cx="5378451" cy="33295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6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27434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50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3" presetClass="entr" presetSubtype="3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3034" y="2006600"/>
            <a:ext cx="2631017" cy="2633133"/>
          </a:xfrm>
          <a:prstGeom prst="roundRect">
            <a:avLst>
              <a:gd name="adj" fmla="val 5806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74956" y="2006600"/>
            <a:ext cx="2631017" cy="2633133"/>
          </a:xfrm>
          <a:prstGeom prst="roundRect">
            <a:avLst>
              <a:gd name="adj" fmla="val 5806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877" y="2006600"/>
            <a:ext cx="2631017" cy="2633133"/>
          </a:xfrm>
          <a:prstGeom prst="roundRect">
            <a:avLst>
              <a:gd name="adj" fmla="val 5806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797" y="2006600"/>
            <a:ext cx="2631017" cy="2633133"/>
          </a:xfrm>
          <a:prstGeom prst="roundRect">
            <a:avLst>
              <a:gd name="adj" fmla="val 5806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2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4567" y="1993900"/>
            <a:ext cx="4741333" cy="41317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32101" y="2391834"/>
            <a:ext cx="2679700" cy="44661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98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979085"/>
            <a:ext cx="12192000" cy="42947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6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061633"/>
            <a:ext cx="12192000" cy="2870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19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8000" y="501651"/>
            <a:ext cx="4910667" cy="5486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9067" y="1905000"/>
            <a:ext cx="3793067" cy="495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ou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176867" y="1966384"/>
            <a:ext cx="3543300" cy="44598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14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7785" y="867834"/>
            <a:ext cx="5194300" cy="5499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27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000" y="2004485"/>
            <a:ext cx="2963333" cy="4322233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879851" y="2004484"/>
            <a:ext cx="1930400" cy="19304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879851" y="4395893"/>
            <a:ext cx="1930400" cy="19304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924800" y="2004484"/>
            <a:ext cx="1930400" cy="19304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924800" y="4395893"/>
            <a:ext cx="1930400" cy="19304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27434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894649"/>
            <a:ext cx="4293704" cy="188222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203096" y="1894649"/>
            <a:ext cx="3988904" cy="188222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294188" y="1894097"/>
            <a:ext cx="3908425" cy="1882775"/>
          </a:xfrm>
          <a:solidFill>
            <a:schemeClr val="accent6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6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26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26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3" presetClass="entr" presetSubtype="3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7785" y="867834"/>
            <a:ext cx="5194300" cy="5499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16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28192" y="2003552"/>
            <a:ext cx="1938528" cy="1938528"/>
          </a:xfrm>
          <a:prstGeom prst="ellipse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59539" y="2003552"/>
            <a:ext cx="1938528" cy="1938528"/>
          </a:xfrm>
          <a:prstGeom prst="ellipse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90885" y="2003552"/>
            <a:ext cx="1938528" cy="1938528"/>
          </a:xfrm>
          <a:prstGeom prst="ellipse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22232" y="2003552"/>
            <a:ext cx="1938528" cy="1938528"/>
          </a:xfrm>
          <a:prstGeom prst="ellipse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26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80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3601" y="1790701"/>
            <a:ext cx="2792337" cy="4635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adership &amp; 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76968"/>
            <a:ext cx="6096000" cy="44492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65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29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4383618"/>
            <a:ext cx="12192000" cy="20425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1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27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044701"/>
            <a:ext cx="5742517" cy="4025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30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67190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3356"/>
            <a:ext cx="12192000" cy="3273977"/>
          </a:xfrm>
          <a:ln>
            <a:noFill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5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3" presetClass="entr" presetSubtype="3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6261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32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ncial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05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ncial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58800" y="1985434"/>
            <a:ext cx="6299200" cy="30691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3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nancial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4533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92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33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919956"/>
            <a:ext cx="12192000" cy="29380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541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27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96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2832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11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28800"/>
            <a:ext cx="12192000" cy="459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43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12192000" cy="2324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9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984501"/>
            <a:ext cx="12192000" cy="3441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83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781301"/>
            <a:ext cx="12192000" cy="3644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068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1917701"/>
            <a:ext cx="12192000" cy="3238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1"/>
          </p:nvPr>
        </p:nvSpPr>
        <p:spPr>
          <a:xfrm>
            <a:off x="4296919" y="2368551"/>
            <a:ext cx="3608832" cy="22189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829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879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cial Media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28801"/>
            <a:ext cx="12192000" cy="45973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01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cial Media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879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272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cial Media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616198"/>
            <a:ext cx="12192000" cy="3810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58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cial Media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02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cial Media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514600"/>
            <a:ext cx="12192000" cy="2870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0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sk And Re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1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p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13768" y="1338815"/>
            <a:ext cx="7764463" cy="125861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63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sk And Re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98070"/>
            <a:ext cx="12192000" cy="2659929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88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sk And Re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27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63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isk And Re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343400"/>
            <a:ext cx="12192000" cy="2514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32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p Customers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83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ep Customers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8000" y="501651"/>
            <a:ext cx="4912784" cy="57156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881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ep Customers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052147"/>
            <a:ext cx="12192000" cy="280585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946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ep Customers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8001" y="508001"/>
            <a:ext cx="4330700" cy="3568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568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ep Customers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8000" y="431801"/>
            <a:ext cx="4419600" cy="58398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549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eep Customers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27600" cy="5257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723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ric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hlinkClick r:id="" action="ppaction://noaction" highlightClick="1"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actionButtonBlank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1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-power-point-templates.com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82.xml"/><Relationship Id="rId47" Type="http://schemas.openxmlformats.org/officeDocument/2006/relationships/slideLayout" Target="../slideLayouts/slideLayout87.xml"/><Relationship Id="rId63" Type="http://schemas.openxmlformats.org/officeDocument/2006/relationships/slideLayout" Target="../slideLayouts/slideLayout103.xml"/><Relationship Id="rId68" Type="http://schemas.openxmlformats.org/officeDocument/2006/relationships/slideLayout" Target="../slideLayouts/slideLayout108.xml"/><Relationship Id="rId84" Type="http://schemas.openxmlformats.org/officeDocument/2006/relationships/slideLayout" Target="../slideLayouts/slideLayout124.xml"/><Relationship Id="rId89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56.xml"/><Relationship Id="rId107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3" Type="http://schemas.openxmlformats.org/officeDocument/2006/relationships/slideLayout" Target="../slideLayouts/slideLayout93.xml"/><Relationship Id="rId58" Type="http://schemas.openxmlformats.org/officeDocument/2006/relationships/slideLayout" Target="../slideLayouts/slideLayout98.xml"/><Relationship Id="rId74" Type="http://schemas.openxmlformats.org/officeDocument/2006/relationships/slideLayout" Target="../slideLayouts/slideLayout114.xml"/><Relationship Id="rId79" Type="http://schemas.openxmlformats.org/officeDocument/2006/relationships/slideLayout" Target="../slideLayouts/slideLayout119.xml"/><Relationship Id="rId102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45.xml"/><Relationship Id="rId90" Type="http://schemas.openxmlformats.org/officeDocument/2006/relationships/slideLayout" Target="../slideLayouts/slideLayout130.xml"/><Relationship Id="rId95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83.xml"/><Relationship Id="rId48" Type="http://schemas.openxmlformats.org/officeDocument/2006/relationships/slideLayout" Target="../slideLayouts/slideLayout88.xml"/><Relationship Id="rId64" Type="http://schemas.openxmlformats.org/officeDocument/2006/relationships/slideLayout" Target="../slideLayouts/slideLayout104.xml"/><Relationship Id="rId69" Type="http://schemas.openxmlformats.org/officeDocument/2006/relationships/slideLayout" Target="../slideLayouts/slideLayout109.xml"/><Relationship Id="rId80" Type="http://schemas.openxmlformats.org/officeDocument/2006/relationships/slideLayout" Target="../slideLayouts/slideLayout120.xml"/><Relationship Id="rId85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59" Type="http://schemas.openxmlformats.org/officeDocument/2006/relationships/slideLayout" Target="../slideLayouts/slideLayout99.xml"/><Relationship Id="rId103" Type="http://schemas.openxmlformats.org/officeDocument/2006/relationships/slideLayout" Target="../slideLayouts/slideLayout143.xml"/><Relationship Id="rId108" Type="http://schemas.openxmlformats.org/officeDocument/2006/relationships/slideLayout" Target="../slideLayouts/slideLayout148.xml"/><Relationship Id="rId54" Type="http://schemas.openxmlformats.org/officeDocument/2006/relationships/slideLayout" Target="../slideLayouts/slideLayout94.xml"/><Relationship Id="rId70" Type="http://schemas.openxmlformats.org/officeDocument/2006/relationships/slideLayout" Target="../slideLayouts/slideLayout110.xml"/><Relationship Id="rId75" Type="http://schemas.openxmlformats.org/officeDocument/2006/relationships/slideLayout" Target="../slideLayouts/slideLayout115.xml"/><Relationship Id="rId91" Type="http://schemas.openxmlformats.org/officeDocument/2006/relationships/slideLayout" Target="../slideLayouts/slideLayout131.xml"/><Relationship Id="rId9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49" Type="http://schemas.openxmlformats.org/officeDocument/2006/relationships/slideLayout" Target="../slideLayouts/slideLayout89.xml"/><Relationship Id="rId57" Type="http://schemas.openxmlformats.org/officeDocument/2006/relationships/slideLayout" Target="../slideLayouts/slideLayout97.xml"/><Relationship Id="rId106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92.xml"/><Relationship Id="rId60" Type="http://schemas.openxmlformats.org/officeDocument/2006/relationships/slideLayout" Target="../slideLayouts/slideLayout100.xml"/><Relationship Id="rId65" Type="http://schemas.openxmlformats.org/officeDocument/2006/relationships/slideLayout" Target="../slideLayouts/slideLayout105.xml"/><Relationship Id="rId73" Type="http://schemas.openxmlformats.org/officeDocument/2006/relationships/slideLayout" Target="../slideLayouts/slideLayout113.xml"/><Relationship Id="rId78" Type="http://schemas.openxmlformats.org/officeDocument/2006/relationships/slideLayout" Target="../slideLayouts/slideLayout118.xml"/><Relationship Id="rId81" Type="http://schemas.openxmlformats.org/officeDocument/2006/relationships/slideLayout" Target="../slideLayouts/slideLayout121.xml"/><Relationship Id="rId86" Type="http://schemas.openxmlformats.org/officeDocument/2006/relationships/slideLayout" Target="../slideLayouts/slideLayout126.xml"/><Relationship Id="rId94" Type="http://schemas.openxmlformats.org/officeDocument/2006/relationships/slideLayout" Target="../slideLayouts/slideLayout134.xml"/><Relationship Id="rId99" Type="http://schemas.openxmlformats.org/officeDocument/2006/relationships/slideLayout" Target="../slideLayouts/slideLayout139.xml"/><Relationship Id="rId101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9.xml"/><Relationship Id="rId109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90.xml"/><Relationship Id="rId55" Type="http://schemas.openxmlformats.org/officeDocument/2006/relationships/slideLayout" Target="../slideLayouts/slideLayout95.xml"/><Relationship Id="rId76" Type="http://schemas.openxmlformats.org/officeDocument/2006/relationships/slideLayout" Target="../slideLayouts/slideLayout116.xml"/><Relationship Id="rId97" Type="http://schemas.openxmlformats.org/officeDocument/2006/relationships/slideLayout" Target="../slideLayouts/slideLayout137.xml"/><Relationship Id="rId104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47.xml"/><Relationship Id="rId71" Type="http://schemas.openxmlformats.org/officeDocument/2006/relationships/slideLayout" Target="../slideLayouts/slideLayout111.xml"/><Relationship Id="rId9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66" Type="http://schemas.openxmlformats.org/officeDocument/2006/relationships/slideLayout" Target="../slideLayouts/slideLayout106.xml"/><Relationship Id="rId87" Type="http://schemas.openxmlformats.org/officeDocument/2006/relationships/slideLayout" Target="../slideLayouts/slideLayout127.xml"/><Relationship Id="rId110" Type="http://schemas.openxmlformats.org/officeDocument/2006/relationships/slideLayout" Target="../slideLayouts/slideLayout150.xml"/><Relationship Id="rId61" Type="http://schemas.openxmlformats.org/officeDocument/2006/relationships/slideLayout" Target="../slideLayouts/slideLayout101.xml"/><Relationship Id="rId82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56" Type="http://schemas.openxmlformats.org/officeDocument/2006/relationships/slideLayout" Target="../slideLayouts/slideLayout96.xml"/><Relationship Id="rId77" Type="http://schemas.openxmlformats.org/officeDocument/2006/relationships/slideLayout" Target="../slideLayouts/slideLayout117.xml"/><Relationship Id="rId100" Type="http://schemas.openxmlformats.org/officeDocument/2006/relationships/slideLayout" Target="../slideLayouts/slideLayout140.xml"/><Relationship Id="rId10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91.xml"/><Relationship Id="rId72" Type="http://schemas.openxmlformats.org/officeDocument/2006/relationships/slideLayout" Target="../slideLayouts/slideLayout112.xml"/><Relationship Id="rId93" Type="http://schemas.openxmlformats.org/officeDocument/2006/relationships/slideLayout" Target="../slideLayouts/slideLayout133.xml"/><Relationship Id="rId9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86.xml"/><Relationship Id="rId67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Relationship Id="rId62" Type="http://schemas.openxmlformats.org/officeDocument/2006/relationships/slideLayout" Target="../slideLayouts/slideLayout102.xml"/><Relationship Id="rId83" Type="http://schemas.openxmlformats.org/officeDocument/2006/relationships/slideLayout" Target="../slideLayouts/slideLayout123.xml"/><Relationship Id="rId88" Type="http://schemas.openxmlformats.org/officeDocument/2006/relationships/slideLayout" Target="../slideLayouts/slideLayout128.xml"/><Relationship Id="rId11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B4CCA-C686-4D32-8D7B-1C32B2E2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25A5-8160-4EAD-B6B2-791E3A74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2F5E0-79D1-4D7D-99B3-1FE815F8B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188B-3DDD-4AB5-80E3-A20B86A22CA2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110E6-02DB-4E2C-A882-EEFDBD8CA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6CEE8-22D2-4D78-8ABA-E658B7F30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0034-9495-41C0-AFFF-1AC6AD4E66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129C7-7B76-4A11-B0F7-CE5D177B89A6}"/>
              </a:ext>
            </a:extLst>
          </p:cNvPr>
          <p:cNvSpPr txBox="1"/>
          <p:nvPr userDrawn="1"/>
        </p:nvSpPr>
        <p:spPr>
          <a:xfrm>
            <a:off x="-46180" y="688988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https://www.free-power-point-templates.com/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9A7BB-8B38-42D8-92D7-777095D4F016}"/>
              </a:ext>
            </a:extLst>
          </p:cNvPr>
          <p:cNvSpPr txBox="1"/>
          <p:nvPr userDrawn="1"/>
        </p:nvSpPr>
        <p:spPr>
          <a:xfrm>
            <a:off x="11042213" y="6889887"/>
            <a:ext cx="1206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28009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2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0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30" r:id="rId29"/>
    <p:sldLayoutId id="2147483731" r:id="rId30"/>
    <p:sldLayoutId id="2147483732" r:id="rId31"/>
    <p:sldLayoutId id="2147483733" r:id="rId32"/>
    <p:sldLayoutId id="2147483735" r:id="rId33"/>
    <p:sldLayoutId id="2147483736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754" r:id="rId51"/>
    <p:sldLayoutId id="2147483755" r:id="rId52"/>
    <p:sldLayoutId id="2147483756" r:id="rId53"/>
    <p:sldLayoutId id="2147483757" r:id="rId54"/>
    <p:sldLayoutId id="2147483758" r:id="rId55"/>
    <p:sldLayoutId id="2147483759" r:id="rId56"/>
    <p:sldLayoutId id="2147483760" r:id="rId57"/>
    <p:sldLayoutId id="2147483761" r:id="rId58"/>
    <p:sldLayoutId id="2147483762" r:id="rId59"/>
    <p:sldLayoutId id="2147483763" r:id="rId60"/>
    <p:sldLayoutId id="2147483764" r:id="rId61"/>
    <p:sldLayoutId id="2147483765" r:id="rId62"/>
    <p:sldLayoutId id="2147483766" r:id="rId63"/>
    <p:sldLayoutId id="2147483767" r:id="rId64"/>
    <p:sldLayoutId id="2147483768" r:id="rId65"/>
    <p:sldLayoutId id="2147483769" r:id="rId66"/>
    <p:sldLayoutId id="2147483771" r:id="rId67"/>
    <p:sldLayoutId id="2147483772" r:id="rId68"/>
    <p:sldLayoutId id="2147483773" r:id="rId69"/>
    <p:sldLayoutId id="2147483774" r:id="rId70"/>
    <p:sldLayoutId id="2147483775" r:id="rId71"/>
    <p:sldLayoutId id="2147483776" r:id="rId72"/>
    <p:sldLayoutId id="2147483777" r:id="rId73"/>
    <p:sldLayoutId id="2147483778" r:id="rId74"/>
    <p:sldLayoutId id="2147483779" r:id="rId75"/>
    <p:sldLayoutId id="2147483780" r:id="rId76"/>
    <p:sldLayoutId id="2147483781" r:id="rId77"/>
    <p:sldLayoutId id="2147483782" r:id="rId78"/>
    <p:sldLayoutId id="2147483783" r:id="rId79"/>
    <p:sldLayoutId id="2147483784" r:id="rId80"/>
    <p:sldLayoutId id="2147483785" r:id="rId81"/>
    <p:sldLayoutId id="2147483786" r:id="rId82"/>
    <p:sldLayoutId id="2147483787" r:id="rId83"/>
    <p:sldLayoutId id="2147483788" r:id="rId84"/>
    <p:sldLayoutId id="2147483789" r:id="rId85"/>
    <p:sldLayoutId id="2147483790" r:id="rId86"/>
    <p:sldLayoutId id="2147483791" r:id="rId87"/>
    <p:sldLayoutId id="2147483792" r:id="rId88"/>
    <p:sldLayoutId id="2147483793" r:id="rId89"/>
    <p:sldLayoutId id="2147483794" r:id="rId90"/>
    <p:sldLayoutId id="2147483795" r:id="rId91"/>
    <p:sldLayoutId id="2147483796" r:id="rId92"/>
    <p:sldLayoutId id="2147483797" r:id="rId93"/>
    <p:sldLayoutId id="2147483798" r:id="rId94"/>
    <p:sldLayoutId id="2147483799" r:id="rId95"/>
    <p:sldLayoutId id="2147483800" r:id="rId96"/>
    <p:sldLayoutId id="2147483801" r:id="rId97"/>
    <p:sldLayoutId id="2147483802" r:id="rId98"/>
    <p:sldLayoutId id="2147483803" r:id="rId99"/>
    <p:sldLayoutId id="2147483804" r:id="rId100"/>
    <p:sldLayoutId id="2147483805" r:id="rId101"/>
    <p:sldLayoutId id="2147483806" r:id="rId102"/>
    <p:sldLayoutId id="2147483807" r:id="rId103"/>
    <p:sldLayoutId id="2147483808" r:id="rId104"/>
    <p:sldLayoutId id="2147483809" r:id="rId105"/>
    <p:sldLayoutId id="2147483810" r:id="rId106"/>
    <p:sldLayoutId id="2147483811" r:id="rId107"/>
    <p:sldLayoutId id="2147483812" r:id="rId108"/>
    <p:sldLayoutId id="2147483813" r:id="rId109"/>
    <p:sldLayoutId id="2147483816" r:id="rId110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12" Type="http://schemas.openxmlformats.org/officeDocument/2006/relationships/image" Target="../media/image2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://slides.sage-fox.com/" TargetMode="External"/><Relationship Id="rId11" Type="http://schemas.openxmlformats.org/officeDocument/2006/relationships/image" Target="../media/image27.sv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jpeg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12" Type="http://schemas.openxmlformats.org/officeDocument/2006/relationships/image" Target="../media/image9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emf"/><Relationship Id="rId11" Type="http://schemas.openxmlformats.org/officeDocument/2006/relationships/slide" Target="slide3.xml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sv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svg"/><Relationship Id="rId11" Type="http://schemas.openxmlformats.org/officeDocument/2006/relationships/image" Target="../media/image2.jpe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5939043" y="0"/>
            <a:ext cx="1521300" cy="6858000"/>
          </a:xfrm>
          <a:custGeom>
            <a:avLst/>
            <a:gdLst>
              <a:gd name="connsiteX0" fmla="*/ 0 w 1521300"/>
              <a:gd name="connsiteY0" fmla="*/ 0 h 6858000"/>
              <a:gd name="connsiteX1" fmla="*/ 156957 w 1521300"/>
              <a:gd name="connsiteY1" fmla="*/ 0 h 6858000"/>
              <a:gd name="connsiteX2" fmla="*/ 1521300 w 1521300"/>
              <a:gd name="connsiteY2" fmla="*/ 3429000 h 6858000"/>
              <a:gd name="connsiteX3" fmla="*/ 156957 w 1521300"/>
              <a:gd name="connsiteY3" fmla="*/ 6858000 h 6858000"/>
              <a:gd name="connsiteX4" fmla="*/ 0 w 1521300"/>
              <a:gd name="connsiteY4" fmla="*/ 6858000 h 6858000"/>
              <a:gd name="connsiteX5" fmla="*/ 1364343 w 15213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300" h="6858000">
                <a:moveTo>
                  <a:pt x="0" y="0"/>
                </a:moveTo>
                <a:lnTo>
                  <a:pt x="156957" y="0"/>
                </a:lnTo>
                <a:lnTo>
                  <a:pt x="1521300" y="3429000"/>
                </a:lnTo>
                <a:lnTo>
                  <a:pt x="156957" y="6858000"/>
                </a:lnTo>
                <a:lnTo>
                  <a:pt x="0" y="6858000"/>
                </a:lnTo>
                <a:lnTo>
                  <a:pt x="1364343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EF88BBC-B42F-453C-8066-6AA91EFDD8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3B8D4-3EB1-4A89-BB33-03BF509EA490}"/>
              </a:ext>
            </a:extLst>
          </p:cNvPr>
          <p:cNvSpPr txBox="1"/>
          <p:nvPr/>
        </p:nvSpPr>
        <p:spPr>
          <a:xfrm>
            <a:off x="1379081" y="2767280"/>
            <a:ext cx="50105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A Amine" panose="00000400000000000000" pitchFamily="2" charset="-78"/>
              </a:rPr>
              <a:t>هوشمند سازي سامانه هاي لجستيكي</a:t>
            </a:r>
          </a:p>
          <a:p>
            <a:pPr algn="ctr"/>
            <a:r>
              <a:rPr lang="fa-I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Nazanin" panose="00000400000000000000" pitchFamily="2" charset="-78"/>
              </a:rPr>
              <a:t>مكانيزاسيون حمل ميلك ران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Nazanin" panose="00000400000000000000" pitchFamily="2" charset="-78"/>
            </a:endParaRPr>
          </a:p>
        </p:txBody>
      </p:sp>
      <p:pic>
        <p:nvPicPr>
          <p:cNvPr id="6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1A3410A2-A8DA-4D2E-9330-21CBF8E9C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" y="312567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C5A74F4-78B4-44F6-AE97-95C1A8330D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3" b="9683"/>
          <a:stretch>
            <a:fillRect/>
          </a:stretch>
        </p:blipFill>
        <p:spPr/>
      </p:pic>
      <p:sp>
        <p:nvSpPr>
          <p:cNvPr id="6" name="Flowchart: Data 5">
            <a:extLst>
              <a:ext uri="{FF2B5EF4-FFF2-40B4-BE49-F238E27FC236}">
                <a16:creationId xmlns:a16="http://schemas.microsoft.com/office/drawing/2014/main" id="{32AA2FD9-16B6-4826-9D97-8E4A4020DB6E}"/>
              </a:ext>
            </a:extLst>
          </p:cNvPr>
          <p:cNvSpPr/>
          <p:nvPr/>
        </p:nvSpPr>
        <p:spPr>
          <a:xfrm flipH="1">
            <a:off x="1266576" y="2681"/>
            <a:ext cx="9652000" cy="6858000"/>
          </a:xfrm>
          <a:prstGeom prst="flowChartInputOutpu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DEB0B-C279-45E6-B1AA-7F5A8EFD7CCE}"/>
              </a:ext>
            </a:extLst>
          </p:cNvPr>
          <p:cNvSpPr txBox="1"/>
          <p:nvPr/>
        </p:nvSpPr>
        <p:spPr>
          <a:xfrm>
            <a:off x="9121194" y="4844615"/>
            <a:ext cx="1350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60DCFF"/>
                </a:solidFill>
                <a:latin typeface="Bernard MT Condensed" panose="02050806060905020404" pitchFamily="18" charset="0"/>
                <a:cs typeface="Nazanin" panose="00000500000000000000" pitchFamily="2" charset="-78"/>
              </a:rPr>
              <a:t>برنامه حمل</a:t>
            </a:r>
            <a:endParaRPr lang="en-US" b="1" dirty="0">
              <a:solidFill>
                <a:srgbClr val="60DCFF"/>
              </a:solidFill>
              <a:latin typeface="Bernard MT Condensed" panose="02050806060905020404" pitchFamily="18" charset="0"/>
              <a:cs typeface="Nazanin" panose="00000500000000000000" pitchFamily="2" charset="-78"/>
            </a:endParaRPr>
          </a:p>
          <a:p>
            <a:pPr algn="ctr"/>
            <a:r>
              <a:rPr lang="fa-IR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مقاصد </a:t>
            </a:r>
            <a:r>
              <a:rPr lang="fa-IR" sz="1200" b="1" dirty="0" err="1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تحويل</a:t>
            </a:r>
            <a:endParaRPr lang="fa-IR" sz="1200" b="1" dirty="0">
              <a:solidFill>
                <a:schemeClr val="bg1"/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r>
              <a:rPr lang="fa-IR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تعداد و نوع </a:t>
            </a:r>
            <a:r>
              <a:rPr lang="fa-IR" sz="1200" b="1" dirty="0" err="1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پالت</a:t>
            </a:r>
            <a:endParaRPr lang="fa-IR" sz="1200" b="1" dirty="0">
              <a:solidFill>
                <a:schemeClr val="bg1"/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r>
              <a:rPr lang="fa-IR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زمان </a:t>
            </a:r>
            <a:r>
              <a:rPr lang="fa-IR" sz="1200" b="1" dirty="0" err="1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بارگيري</a:t>
            </a:r>
            <a:endParaRPr lang="fa-IR" sz="1200" b="1" dirty="0">
              <a:solidFill>
                <a:schemeClr val="bg1"/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r>
              <a:rPr lang="fa-IR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زمان </a:t>
            </a:r>
            <a:r>
              <a:rPr lang="fa-IR" sz="1200" b="1" dirty="0" err="1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تحويل</a:t>
            </a:r>
            <a:endParaRPr lang="fa-IR" sz="1200" b="1" dirty="0">
              <a:solidFill>
                <a:schemeClr val="bg1"/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r>
              <a:rPr lang="fa-IR" sz="1200" b="1" dirty="0" err="1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پلاك</a:t>
            </a:r>
            <a:r>
              <a:rPr lang="fa-IR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ناوگان</a:t>
            </a:r>
          </a:p>
          <a:p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4BF44AF0-9F8E-46FE-8308-CD8706DCD326}"/>
              </a:ext>
            </a:extLst>
          </p:cNvPr>
          <p:cNvSpPr>
            <a:spLocks/>
          </p:cNvSpPr>
          <p:nvPr/>
        </p:nvSpPr>
        <p:spPr bwMode="auto">
          <a:xfrm>
            <a:off x="3189144" y="3302001"/>
            <a:ext cx="2328333" cy="2012951"/>
          </a:xfrm>
          <a:custGeom>
            <a:avLst/>
            <a:gdLst/>
            <a:ahLst/>
            <a:cxnLst>
              <a:cxn ang="0">
                <a:pos x="481" y="246"/>
              </a:cxn>
              <a:cxn ang="0">
                <a:pos x="437" y="290"/>
              </a:cxn>
              <a:cxn ang="0">
                <a:pos x="452" y="324"/>
              </a:cxn>
              <a:cxn ang="0">
                <a:pos x="318" y="414"/>
              </a:cxn>
              <a:cxn ang="0">
                <a:pos x="179" y="305"/>
              </a:cxn>
              <a:cxn ang="0">
                <a:pos x="305" y="305"/>
              </a:cxn>
              <a:cxn ang="0">
                <a:pos x="305" y="0"/>
              </a:cxn>
              <a:cxn ang="0">
                <a:pos x="202" y="0"/>
              </a:cxn>
              <a:cxn ang="0">
                <a:pos x="204" y="14"/>
              </a:cxn>
              <a:cxn ang="0">
                <a:pos x="149" y="69"/>
              </a:cxn>
              <a:cxn ang="0">
                <a:pos x="94" y="14"/>
              </a:cxn>
              <a:cxn ang="0">
                <a:pos x="96" y="0"/>
              </a:cxn>
              <a:cxn ang="0">
                <a:pos x="0" y="0"/>
              </a:cxn>
              <a:cxn ang="0">
                <a:pos x="0" y="305"/>
              </a:cxn>
              <a:cxn ang="0">
                <a:pos x="137" y="305"/>
              </a:cxn>
              <a:cxn ang="0">
                <a:pos x="318" y="455"/>
              </a:cxn>
              <a:cxn ang="0">
                <a:pos x="492" y="334"/>
              </a:cxn>
              <a:cxn ang="0">
                <a:pos x="526" y="290"/>
              </a:cxn>
              <a:cxn ang="0">
                <a:pos x="481" y="246"/>
              </a:cxn>
            </a:cxnLst>
            <a:rect l="0" t="0" r="r" b="b"/>
            <a:pathLst>
              <a:path w="526" h="455">
                <a:moveTo>
                  <a:pt x="481" y="246"/>
                </a:moveTo>
                <a:cubicBezTo>
                  <a:pt x="457" y="246"/>
                  <a:pt x="437" y="266"/>
                  <a:pt x="437" y="290"/>
                </a:cubicBezTo>
                <a:cubicBezTo>
                  <a:pt x="437" y="304"/>
                  <a:pt x="442" y="316"/>
                  <a:pt x="452" y="324"/>
                </a:cubicBezTo>
                <a:cubicBezTo>
                  <a:pt x="430" y="377"/>
                  <a:pt x="378" y="414"/>
                  <a:pt x="318" y="414"/>
                </a:cubicBezTo>
                <a:cubicBezTo>
                  <a:pt x="252" y="414"/>
                  <a:pt x="194" y="368"/>
                  <a:pt x="179" y="305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5" y="0"/>
                  <a:pt x="305" y="0"/>
                  <a:pt x="305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4"/>
                  <a:pt x="204" y="9"/>
                  <a:pt x="204" y="14"/>
                </a:cubicBezTo>
                <a:cubicBezTo>
                  <a:pt x="204" y="44"/>
                  <a:pt x="179" y="69"/>
                  <a:pt x="149" y="69"/>
                </a:cubicBezTo>
                <a:cubicBezTo>
                  <a:pt x="119" y="69"/>
                  <a:pt x="94" y="44"/>
                  <a:pt x="94" y="14"/>
                </a:cubicBezTo>
                <a:cubicBezTo>
                  <a:pt x="94" y="9"/>
                  <a:pt x="95" y="4"/>
                  <a:pt x="9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5"/>
                  <a:pt x="0" y="305"/>
                  <a:pt x="0" y="305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53" y="391"/>
                  <a:pt x="229" y="455"/>
                  <a:pt x="318" y="455"/>
                </a:cubicBezTo>
                <a:cubicBezTo>
                  <a:pt x="397" y="455"/>
                  <a:pt x="466" y="405"/>
                  <a:pt x="492" y="334"/>
                </a:cubicBezTo>
                <a:cubicBezTo>
                  <a:pt x="511" y="329"/>
                  <a:pt x="526" y="311"/>
                  <a:pt x="526" y="290"/>
                </a:cubicBezTo>
                <a:cubicBezTo>
                  <a:pt x="526" y="266"/>
                  <a:pt x="506" y="246"/>
                  <a:pt x="481" y="246"/>
                </a:cubicBezTo>
                <a:close/>
              </a:path>
            </a:pathLst>
          </a:custGeom>
          <a:solidFill>
            <a:srgbClr val="4CC8EC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82AE7052-2A8A-4618-BC09-CAB5CADB1BD8}"/>
              </a:ext>
            </a:extLst>
          </p:cNvPr>
          <p:cNvSpPr>
            <a:spLocks/>
          </p:cNvSpPr>
          <p:nvPr/>
        </p:nvSpPr>
        <p:spPr bwMode="auto">
          <a:xfrm flipV="1">
            <a:off x="4669526" y="2637367"/>
            <a:ext cx="2328333" cy="2012951"/>
          </a:xfrm>
          <a:custGeom>
            <a:avLst/>
            <a:gdLst/>
            <a:ahLst/>
            <a:cxnLst>
              <a:cxn ang="0">
                <a:pos x="481" y="246"/>
              </a:cxn>
              <a:cxn ang="0">
                <a:pos x="437" y="290"/>
              </a:cxn>
              <a:cxn ang="0">
                <a:pos x="452" y="324"/>
              </a:cxn>
              <a:cxn ang="0">
                <a:pos x="318" y="414"/>
              </a:cxn>
              <a:cxn ang="0">
                <a:pos x="179" y="305"/>
              </a:cxn>
              <a:cxn ang="0">
                <a:pos x="305" y="305"/>
              </a:cxn>
              <a:cxn ang="0">
                <a:pos x="305" y="0"/>
              </a:cxn>
              <a:cxn ang="0">
                <a:pos x="202" y="0"/>
              </a:cxn>
              <a:cxn ang="0">
                <a:pos x="204" y="14"/>
              </a:cxn>
              <a:cxn ang="0">
                <a:pos x="149" y="69"/>
              </a:cxn>
              <a:cxn ang="0">
                <a:pos x="94" y="14"/>
              </a:cxn>
              <a:cxn ang="0">
                <a:pos x="96" y="0"/>
              </a:cxn>
              <a:cxn ang="0">
                <a:pos x="0" y="0"/>
              </a:cxn>
              <a:cxn ang="0">
                <a:pos x="0" y="305"/>
              </a:cxn>
              <a:cxn ang="0">
                <a:pos x="137" y="305"/>
              </a:cxn>
              <a:cxn ang="0">
                <a:pos x="318" y="455"/>
              </a:cxn>
              <a:cxn ang="0">
                <a:pos x="492" y="334"/>
              </a:cxn>
              <a:cxn ang="0">
                <a:pos x="526" y="290"/>
              </a:cxn>
              <a:cxn ang="0">
                <a:pos x="481" y="246"/>
              </a:cxn>
            </a:cxnLst>
            <a:rect l="0" t="0" r="r" b="b"/>
            <a:pathLst>
              <a:path w="526" h="455">
                <a:moveTo>
                  <a:pt x="481" y="246"/>
                </a:moveTo>
                <a:cubicBezTo>
                  <a:pt x="457" y="246"/>
                  <a:pt x="437" y="266"/>
                  <a:pt x="437" y="290"/>
                </a:cubicBezTo>
                <a:cubicBezTo>
                  <a:pt x="437" y="304"/>
                  <a:pt x="442" y="316"/>
                  <a:pt x="452" y="324"/>
                </a:cubicBezTo>
                <a:cubicBezTo>
                  <a:pt x="430" y="377"/>
                  <a:pt x="378" y="414"/>
                  <a:pt x="318" y="414"/>
                </a:cubicBezTo>
                <a:cubicBezTo>
                  <a:pt x="252" y="414"/>
                  <a:pt x="194" y="368"/>
                  <a:pt x="179" y="305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5" y="0"/>
                  <a:pt x="305" y="0"/>
                  <a:pt x="305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4"/>
                  <a:pt x="204" y="9"/>
                  <a:pt x="204" y="14"/>
                </a:cubicBezTo>
                <a:cubicBezTo>
                  <a:pt x="204" y="44"/>
                  <a:pt x="179" y="69"/>
                  <a:pt x="149" y="69"/>
                </a:cubicBezTo>
                <a:cubicBezTo>
                  <a:pt x="119" y="69"/>
                  <a:pt x="94" y="44"/>
                  <a:pt x="94" y="14"/>
                </a:cubicBezTo>
                <a:cubicBezTo>
                  <a:pt x="94" y="9"/>
                  <a:pt x="95" y="4"/>
                  <a:pt x="9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5"/>
                  <a:pt x="0" y="305"/>
                  <a:pt x="0" y="305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53" y="391"/>
                  <a:pt x="229" y="455"/>
                  <a:pt x="318" y="455"/>
                </a:cubicBezTo>
                <a:cubicBezTo>
                  <a:pt x="397" y="455"/>
                  <a:pt x="466" y="405"/>
                  <a:pt x="492" y="334"/>
                </a:cubicBezTo>
                <a:cubicBezTo>
                  <a:pt x="511" y="329"/>
                  <a:pt x="526" y="311"/>
                  <a:pt x="526" y="290"/>
                </a:cubicBezTo>
                <a:cubicBezTo>
                  <a:pt x="526" y="266"/>
                  <a:pt x="506" y="246"/>
                  <a:pt x="481" y="246"/>
                </a:cubicBezTo>
                <a:close/>
              </a:path>
            </a:pathLst>
          </a:custGeom>
          <a:solidFill>
            <a:schemeClr val="accent3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EC3498FA-8899-44F2-8422-454640998855}"/>
              </a:ext>
            </a:extLst>
          </p:cNvPr>
          <p:cNvSpPr>
            <a:spLocks/>
          </p:cNvSpPr>
          <p:nvPr/>
        </p:nvSpPr>
        <p:spPr bwMode="auto">
          <a:xfrm>
            <a:off x="6138296" y="3302001"/>
            <a:ext cx="2328333" cy="2012951"/>
          </a:xfrm>
          <a:custGeom>
            <a:avLst/>
            <a:gdLst/>
            <a:ahLst/>
            <a:cxnLst>
              <a:cxn ang="0">
                <a:pos x="481" y="246"/>
              </a:cxn>
              <a:cxn ang="0">
                <a:pos x="437" y="290"/>
              </a:cxn>
              <a:cxn ang="0">
                <a:pos x="452" y="324"/>
              </a:cxn>
              <a:cxn ang="0">
                <a:pos x="318" y="414"/>
              </a:cxn>
              <a:cxn ang="0">
                <a:pos x="179" y="305"/>
              </a:cxn>
              <a:cxn ang="0">
                <a:pos x="305" y="305"/>
              </a:cxn>
              <a:cxn ang="0">
                <a:pos x="305" y="0"/>
              </a:cxn>
              <a:cxn ang="0">
                <a:pos x="202" y="0"/>
              </a:cxn>
              <a:cxn ang="0">
                <a:pos x="204" y="14"/>
              </a:cxn>
              <a:cxn ang="0">
                <a:pos x="149" y="69"/>
              </a:cxn>
              <a:cxn ang="0">
                <a:pos x="94" y="14"/>
              </a:cxn>
              <a:cxn ang="0">
                <a:pos x="96" y="0"/>
              </a:cxn>
              <a:cxn ang="0">
                <a:pos x="0" y="0"/>
              </a:cxn>
              <a:cxn ang="0">
                <a:pos x="0" y="305"/>
              </a:cxn>
              <a:cxn ang="0">
                <a:pos x="137" y="305"/>
              </a:cxn>
              <a:cxn ang="0">
                <a:pos x="318" y="455"/>
              </a:cxn>
              <a:cxn ang="0">
                <a:pos x="492" y="334"/>
              </a:cxn>
              <a:cxn ang="0">
                <a:pos x="526" y="290"/>
              </a:cxn>
              <a:cxn ang="0">
                <a:pos x="481" y="246"/>
              </a:cxn>
            </a:cxnLst>
            <a:rect l="0" t="0" r="r" b="b"/>
            <a:pathLst>
              <a:path w="526" h="455">
                <a:moveTo>
                  <a:pt x="481" y="246"/>
                </a:moveTo>
                <a:cubicBezTo>
                  <a:pt x="457" y="246"/>
                  <a:pt x="437" y="266"/>
                  <a:pt x="437" y="290"/>
                </a:cubicBezTo>
                <a:cubicBezTo>
                  <a:pt x="437" y="304"/>
                  <a:pt x="442" y="316"/>
                  <a:pt x="452" y="324"/>
                </a:cubicBezTo>
                <a:cubicBezTo>
                  <a:pt x="430" y="377"/>
                  <a:pt x="378" y="414"/>
                  <a:pt x="318" y="414"/>
                </a:cubicBezTo>
                <a:cubicBezTo>
                  <a:pt x="252" y="414"/>
                  <a:pt x="194" y="368"/>
                  <a:pt x="179" y="305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5" y="0"/>
                  <a:pt x="305" y="0"/>
                  <a:pt x="305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4"/>
                  <a:pt x="204" y="9"/>
                  <a:pt x="204" y="14"/>
                </a:cubicBezTo>
                <a:cubicBezTo>
                  <a:pt x="204" y="44"/>
                  <a:pt x="179" y="69"/>
                  <a:pt x="149" y="69"/>
                </a:cubicBezTo>
                <a:cubicBezTo>
                  <a:pt x="119" y="69"/>
                  <a:pt x="94" y="44"/>
                  <a:pt x="94" y="14"/>
                </a:cubicBezTo>
                <a:cubicBezTo>
                  <a:pt x="94" y="9"/>
                  <a:pt x="95" y="4"/>
                  <a:pt x="9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5"/>
                  <a:pt x="0" y="305"/>
                  <a:pt x="0" y="305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53" y="391"/>
                  <a:pt x="229" y="455"/>
                  <a:pt x="318" y="455"/>
                </a:cubicBezTo>
                <a:cubicBezTo>
                  <a:pt x="397" y="455"/>
                  <a:pt x="466" y="405"/>
                  <a:pt x="492" y="334"/>
                </a:cubicBezTo>
                <a:cubicBezTo>
                  <a:pt x="511" y="329"/>
                  <a:pt x="526" y="311"/>
                  <a:pt x="526" y="290"/>
                </a:cubicBezTo>
                <a:cubicBezTo>
                  <a:pt x="526" y="266"/>
                  <a:pt x="506" y="246"/>
                  <a:pt x="481" y="246"/>
                </a:cubicBezTo>
                <a:close/>
              </a:path>
            </a:pathLst>
          </a:custGeom>
          <a:solidFill>
            <a:srgbClr val="FED3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D8C504A-F01F-4A24-879A-2B62BFA36773}"/>
              </a:ext>
            </a:extLst>
          </p:cNvPr>
          <p:cNvSpPr>
            <a:spLocks/>
          </p:cNvSpPr>
          <p:nvPr/>
        </p:nvSpPr>
        <p:spPr bwMode="auto">
          <a:xfrm flipV="1">
            <a:off x="7628838" y="2637367"/>
            <a:ext cx="2328333" cy="2012951"/>
          </a:xfrm>
          <a:custGeom>
            <a:avLst/>
            <a:gdLst/>
            <a:ahLst/>
            <a:cxnLst>
              <a:cxn ang="0">
                <a:pos x="481" y="246"/>
              </a:cxn>
              <a:cxn ang="0">
                <a:pos x="437" y="290"/>
              </a:cxn>
              <a:cxn ang="0">
                <a:pos x="452" y="324"/>
              </a:cxn>
              <a:cxn ang="0">
                <a:pos x="318" y="414"/>
              </a:cxn>
              <a:cxn ang="0">
                <a:pos x="179" y="305"/>
              </a:cxn>
              <a:cxn ang="0">
                <a:pos x="305" y="305"/>
              </a:cxn>
              <a:cxn ang="0">
                <a:pos x="305" y="0"/>
              </a:cxn>
              <a:cxn ang="0">
                <a:pos x="202" y="0"/>
              </a:cxn>
              <a:cxn ang="0">
                <a:pos x="204" y="14"/>
              </a:cxn>
              <a:cxn ang="0">
                <a:pos x="149" y="69"/>
              </a:cxn>
              <a:cxn ang="0">
                <a:pos x="94" y="14"/>
              </a:cxn>
              <a:cxn ang="0">
                <a:pos x="96" y="0"/>
              </a:cxn>
              <a:cxn ang="0">
                <a:pos x="0" y="0"/>
              </a:cxn>
              <a:cxn ang="0">
                <a:pos x="0" y="305"/>
              </a:cxn>
              <a:cxn ang="0">
                <a:pos x="137" y="305"/>
              </a:cxn>
              <a:cxn ang="0">
                <a:pos x="318" y="455"/>
              </a:cxn>
              <a:cxn ang="0">
                <a:pos x="492" y="334"/>
              </a:cxn>
              <a:cxn ang="0">
                <a:pos x="526" y="290"/>
              </a:cxn>
              <a:cxn ang="0">
                <a:pos x="481" y="246"/>
              </a:cxn>
            </a:cxnLst>
            <a:rect l="0" t="0" r="r" b="b"/>
            <a:pathLst>
              <a:path w="526" h="455">
                <a:moveTo>
                  <a:pt x="481" y="246"/>
                </a:moveTo>
                <a:cubicBezTo>
                  <a:pt x="457" y="246"/>
                  <a:pt x="437" y="266"/>
                  <a:pt x="437" y="290"/>
                </a:cubicBezTo>
                <a:cubicBezTo>
                  <a:pt x="437" y="304"/>
                  <a:pt x="442" y="316"/>
                  <a:pt x="452" y="324"/>
                </a:cubicBezTo>
                <a:cubicBezTo>
                  <a:pt x="430" y="377"/>
                  <a:pt x="378" y="414"/>
                  <a:pt x="318" y="414"/>
                </a:cubicBezTo>
                <a:cubicBezTo>
                  <a:pt x="252" y="414"/>
                  <a:pt x="194" y="368"/>
                  <a:pt x="179" y="305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5" y="0"/>
                  <a:pt x="305" y="0"/>
                  <a:pt x="305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4"/>
                  <a:pt x="204" y="9"/>
                  <a:pt x="204" y="14"/>
                </a:cubicBezTo>
                <a:cubicBezTo>
                  <a:pt x="204" y="44"/>
                  <a:pt x="179" y="69"/>
                  <a:pt x="149" y="69"/>
                </a:cubicBezTo>
                <a:cubicBezTo>
                  <a:pt x="119" y="69"/>
                  <a:pt x="94" y="44"/>
                  <a:pt x="94" y="14"/>
                </a:cubicBezTo>
                <a:cubicBezTo>
                  <a:pt x="94" y="9"/>
                  <a:pt x="95" y="4"/>
                  <a:pt x="9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5"/>
                  <a:pt x="0" y="305"/>
                  <a:pt x="0" y="305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53" y="391"/>
                  <a:pt x="229" y="455"/>
                  <a:pt x="318" y="455"/>
                </a:cubicBezTo>
                <a:cubicBezTo>
                  <a:pt x="397" y="455"/>
                  <a:pt x="466" y="405"/>
                  <a:pt x="492" y="334"/>
                </a:cubicBezTo>
                <a:cubicBezTo>
                  <a:pt x="511" y="329"/>
                  <a:pt x="526" y="311"/>
                  <a:pt x="526" y="290"/>
                </a:cubicBezTo>
                <a:cubicBezTo>
                  <a:pt x="526" y="266"/>
                  <a:pt x="506" y="246"/>
                  <a:pt x="481" y="246"/>
                </a:cubicBezTo>
                <a:close/>
              </a:path>
            </a:pathLst>
          </a:custGeom>
          <a:solidFill>
            <a:srgbClr val="57CCC6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A227118F-DB5B-461D-8A35-6D42B22A3BCF}"/>
              </a:ext>
            </a:extLst>
          </p:cNvPr>
          <p:cNvSpPr>
            <a:spLocks/>
          </p:cNvSpPr>
          <p:nvPr/>
        </p:nvSpPr>
        <p:spPr bwMode="auto">
          <a:xfrm flipV="1">
            <a:off x="9121194" y="3312876"/>
            <a:ext cx="1350433" cy="1344084"/>
          </a:xfrm>
          <a:custGeom>
            <a:avLst/>
            <a:gdLst/>
            <a:ahLst/>
            <a:cxnLst>
              <a:cxn ang="0">
                <a:pos x="144" y="237"/>
              </a:cxn>
              <a:cxn ang="0">
                <a:pos x="89" y="292"/>
              </a:cxn>
              <a:cxn ang="0">
                <a:pos x="90" y="304"/>
              </a:cxn>
              <a:cxn ang="0">
                <a:pos x="0" y="304"/>
              </a:cxn>
              <a:cxn ang="0">
                <a:pos x="0" y="0"/>
              </a:cxn>
              <a:cxn ang="0">
                <a:pos x="305" y="0"/>
              </a:cxn>
              <a:cxn ang="0">
                <a:pos x="305" y="304"/>
              </a:cxn>
              <a:cxn ang="0">
                <a:pos x="197" y="304"/>
              </a:cxn>
              <a:cxn ang="0">
                <a:pos x="198" y="292"/>
              </a:cxn>
              <a:cxn ang="0">
                <a:pos x="144" y="237"/>
              </a:cxn>
            </a:cxnLst>
            <a:rect l="0" t="0" r="r" b="b"/>
            <a:pathLst>
              <a:path w="305" h="304">
                <a:moveTo>
                  <a:pt x="144" y="237"/>
                </a:moveTo>
                <a:cubicBezTo>
                  <a:pt x="113" y="237"/>
                  <a:pt x="89" y="262"/>
                  <a:pt x="89" y="292"/>
                </a:cubicBezTo>
                <a:cubicBezTo>
                  <a:pt x="89" y="296"/>
                  <a:pt x="89" y="300"/>
                  <a:pt x="9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0"/>
                  <a:pt x="0" y="0"/>
                  <a:pt x="0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304"/>
                  <a:pt x="305" y="304"/>
                  <a:pt x="305" y="304"/>
                </a:cubicBezTo>
                <a:cubicBezTo>
                  <a:pt x="197" y="304"/>
                  <a:pt x="197" y="304"/>
                  <a:pt x="197" y="304"/>
                </a:cubicBezTo>
                <a:cubicBezTo>
                  <a:pt x="198" y="300"/>
                  <a:pt x="198" y="296"/>
                  <a:pt x="198" y="292"/>
                </a:cubicBezTo>
                <a:cubicBezTo>
                  <a:pt x="198" y="262"/>
                  <a:pt x="174" y="237"/>
                  <a:pt x="144" y="237"/>
                </a:cubicBezTo>
                <a:close/>
              </a:path>
            </a:pathLst>
          </a:custGeom>
          <a:solidFill>
            <a:srgbClr val="3EB4AE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D8D5C002-A002-4EEB-BD66-3FB1D53775E4}"/>
              </a:ext>
            </a:extLst>
          </p:cNvPr>
          <p:cNvSpPr>
            <a:spLocks/>
          </p:cNvSpPr>
          <p:nvPr/>
        </p:nvSpPr>
        <p:spPr bwMode="auto">
          <a:xfrm flipV="1">
            <a:off x="1720374" y="2638857"/>
            <a:ext cx="2328333" cy="2013577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305"/>
              </a:cxn>
              <a:cxn ang="0">
                <a:pos x="137" y="305"/>
              </a:cxn>
              <a:cxn ang="0">
                <a:pos x="318" y="455"/>
              </a:cxn>
              <a:cxn ang="0">
                <a:pos x="492" y="334"/>
              </a:cxn>
              <a:cxn ang="0">
                <a:pos x="526" y="290"/>
              </a:cxn>
              <a:cxn ang="0">
                <a:pos x="481" y="246"/>
              </a:cxn>
              <a:cxn ang="0">
                <a:pos x="437" y="290"/>
              </a:cxn>
              <a:cxn ang="0">
                <a:pos x="452" y="324"/>
              </a:cxn>
              <a:cxn ang="0">
                <a:pos x="318" y="414"/>
              </a:cxn>
              <a:cxn ang="0">
                <a:pos x="179" y="305"/>
              </a:cxn>
              <a:cxn ang="0">
                <a:pos x="305" y="305"/>
              </a:cxn>
              <a:cxn ang="0">
                <a:pos x="305" y="0"/>
              </a:cxn>
              <a:cxn ang="0">
                <a:pos x="202" y="0"/>
              </a:cxn>
            </a:cxnLst>
            <a:rect l="0" t="0" r="r" b="b"/>
            <a:pathLst>
              <a:path w="526" h="455">
                <a:moveTo>
                  <a:pt x="9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5"/>
                  <a:pt x="0" y="305"/>
                  <a:pt x="0" y="305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53" y="391"/>
                  <a:pt x="229" y="455"/>
                  <a:pt x="318" y="455"/>
                </a:cubicBezTo>
                <a:cubicBezTo>
                  <a:pt x="397" y="455"/>
                  <a:pt x="466" y="405"/>
                  <a:pt x="492" y="334"/>
                </a:cubicBezTo>
                <a:cubicBezTo>
                  <a:pt x="511" y="329"/>
                  <a:pt x="526" y="311"/>
                  <a:pt x="526" y="290"/>
                </a:cubicBezTo>
                <a:cubicBezTo>
                  <a:pt x="526" y="266"/>
                  <a:pt x="506" y="246"/>
                  <a:pt x="481" y="246"/>
                </a:cubicBezTo>
                <a:cubicBezTo>
                  <a:pt x="457" y="246"/>
                  <a:pt x="437" y="266"/>
                  <a:pt x="437" y="290"/>
                </a:cubicBezTo>
                <a:cubicBezTo>
                  <a:pt x="437" y="304"/>
                  <a:pt x="442" y="316"/>
                  <a:pt x="452" y="324"/>
                </a:cubicBezTo>
                <a:cubicBezTo>
                  <a:pt x="430" y="377"/>
                  <a:pt x="378" y="414"/>
                  <a:pt x="318" y="414"/>
                </a:cubicBezTo>
                <a:cubicBezTo>
                  <a:pt x="252" y="414"/>
                  <a:pt x="194" y="368"/>
                  <a:pt x="179" y="305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5" y="0"/>
                  <a:pt x="305" y="0"/>
                  <a:pt x="305" y="0"/>
                </a:cubicBezTo>
                <a:cubicBezTo>
                  <a:pt x="202" y="0"/>
                  <a:pt x="202" y="0"/>
                  <a:pt x="202" y="0"/>
                </a:cubicBezTo>
              </a:path>
            </a:pathLst>
          </a:custGeom>
          <a:solidFill>
            <a:srgbClr val="FF7467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50311F-3C51-4418-8744-38620CE5A4DC}"/>
              </a:ext>
            </a:extLst>
          </p:cNvPr>
          <p:cNvSpPr txBox="1"/>
          <p:nvPr/>
        </p:nvSpPr>
        <p:spPr>
          <a:xfrm>
            <a:off x="2769401" y="140733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chemeClr val="bg1"/>
                </a:solidFill>
                <a:latin typeface="Candara" panose="020E0502030303020204" pitchFamily="34" charset="0"/>
                <a:cs typeface="A Farhood" panose="02000503000000020004" pitchFamily="2" charset="-78"/>
              </a:rPr>
              <a:t>برنامه </a:t>
            </a:r>
            <a:r>
              <a:rPr lang="fa-IR" sz="4000" b="1" dirty="0" err="1">
                <a:solidFill>
                  <a:schemeClr val="bg1"/>
                </a:solidFill>
                <a:latin typeface="Candara" panose="020E0502030303020204" pitchFamily="34" charset="0"/>
                <a:cs typeface="A Farhood" panose="02000503000000020004" pitchFamily="2" charset="-78"/>
              </a:rPr>
              <a:t>ريزي</a:t>
            </a:r>
            <a:r>
              <a:rPr lang="fa-IR" sz="4000" b="1" dirty="0">
                <a:solidFill>
                  <a:schemeClr val="bg1"/>
                </a:solidFill>
                <a:latin typeface="Candara" panose="020E0502030303020204" pitchFamily="34" charset="0"/>
                <a:cs typeface="A Farhood" panose="02000503000000020004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Candara" panose="020E0502030303020204" pitchFamily="34" charset="0"/>
                <a:cs typeface="A Farhood" panose="02000503000000020004" pitchFamily="2" charset="-78"/>
              </a:rPr>
              <a:t>حمل</a:t>
            </a:r>
            <a:r>
              <a:rPr lang="fa-IR" sz="4000" b="1" dirty="0">
                <a:solidFill>
                  <a:schemeClr val="bg1"/>
                </a:solidFill>
                <a:latin typeface="Candara" panose="020E0502030303020204" pitchFamily="34" charset="0"/>
                <a:cs typeface="A Farhood" panose="02000503000000020004" pitchFamily="2" charset="-78"/>
              </a:rPr>
              <a:t> </a:t>
            </a:r>
            <a:r>
              <a:rPr lang="fa-IR" sz="4000" b="1" dirty="0" err="1">
                <a:solidFill>
                  <a:schemeClr val="bg1"/>
                </a:solidFill>
                <a:latin typeface="Candara" panose="020E0502030303020204" pitchFamily="34" charset="0"/>
                <a:cs typeface="A Farhood" panose="02000503000000020004" pitchFamily="2" charset="-78"/>
              </a:rPr>
              <a:t>پالت</a:t>
            </a:r>
            <a:endParaRPr lang="en-US" sz="4000" b="1" dirty="0">
              <a:solidFill>
                <a:schemeClr val="bg1"/>
              </a:solidFill>
              <a:latin typeface="Candara" panose="020E0502030303020204" pitchFamily="34" charset="0"/>
              <a:cs typeface="A Farhood" panose="02000503000000020004" pitchFamily="2" charset="-78"/>
            </a:endParaRPr>
          </a:p>
        </p:txBody>
      </p:sp>
      <p:grpSp>
        <p:nvGrpSpPr>
          <p:cNvPr id="41" name="Group 72">
            <a:extLst>
              <a:ext uri="{FF2B5EF4-FFF2-40B4-BE49-F238E27FC236}">
                <a16:creationId xmlns:a16="http://schemas.microsoft.com/office/drawing/2014/main" id="{984FE337-1E8C-4E60-8BC9-5A158227F69C}"/>
              </a:ext>
            </a:extLst>
          </p:cNvPr>
          <p:cNvGrpSpPr/>
          <p:nvPr/>
        </p:nvGrpSpPr>
        <p:grpSpPr>
          <a:xfrm>
            <a:off x="1727263" y="1512355"/>
            <a:ext cx="2698424" cy="1104033"/>
            <a:chOff x="5756078" y="1455382"/>
            <a:chExt cx="1714500" cy="828025"/>
          </a:xfrm>
        </p:grpSpPr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3CD7A80C-FF73-4459-843D-7BF053130F19}"/>
                </a:ext>
              </a:extLst>
            </p:cNvPr>
            <p:cNvSpPr txBox="1">
              <a:spLocks/>
            </p:cNvSpPr>
            <p:nvPr/>
          </p:nvSpPr>
          <p:spPr>
            <a:xfrm>
              <a:off x="6128128" y="1455382"/>
              <a:ext cx="100135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solidFill>
                    <a:srgbClr val="FF7467"/>
                  </a:solidFill>
                  <a:latin typeface="Bernard MT Condensed" panose="02050806060905020404" pitchFamily="18" charset="0"/>
                  <a:cs typeface="Nazanin" panose="00000500000000000000" pitchFamily="2" charset="-78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fa-IR" dirty="0" err="1"/>
                <a:t>پارامترهاي</a:t>
              </a:r>
              <a:r>
                <a:rPr lang="fa-IR" dirty="0"/>
                <a:t> </a:t>
              </a:r>
              <a:r>
                <a:rPr lang="fa-IR" dirty="0" err="1"/>
                <a:t>انبارهاي</a:t>
              </a:r>
              <a:r>
                <a:rPr lang="fa-IR" dirty="0"/>
                <a:t> </a:t>
              </a:r>
              <a:r>
                <a:rPr lang="fa-IR" dirty="0" err="1"/>
                <a:t>پالت</a:t>
              </a:r>
              <a:r>
                <a:rPr lang="fa-IR" dirty="0"/>
                <a:t> </a:t>
              </a:r>
              <a:r>
                <a:rPr lang="fa-IR" dirty="0" err="1"/>
                <a:t>خالي</a:t>
              </a:r>
              <a:endParaRPr lang="fa-IR" dirty="0"/>
            </a:p>
          </p:txBody>
        </p:sp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5CB58707-F851-4906-BE6A-97A54E2BD19C}"/>
                </a:ext>
              </a:extLst>
            </p:cNvPr>
            <p:cNvSpPr txBox="1">
              <a:spLocks/>
            </p:cNvSpPr>
            <p:nvPr/>
          </p:nvSpPr>
          <p:spPr>
            <a:xfrm>
              <a:off x="5756078" y="1867908"/>
              <a:ext cx="1714500" cy="4154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/>
              <a:r>
                <a:rPr lang="fa-IR" sz="12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نوع </a:t>
              </a:r>
              <a:r>
                <a:rPr lang="fa-IR" sz="12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پالت</a:t>
              </a:r>
              <a:endPara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/>
              <a:r>
                <a:rPr lang="fa-IR" sz="12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تعداد</a:t>
              </a:r>
            </a:p>
            <a:p>
              <a:endParaRPr lang="en-US" sz="12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44" name="Group 72">
            <a:extLst>
              <a:ext uri="{FF2B5EF4-FFF2-40B4-BE49-F238E27FC236}">
                <a16:creationId xmlns:a16="http://schemas.microsoft.com/office/drawing/2014/main" id="{A9A4137E-F53D-4A1D-8800-C46AE9EE8CA4}"/>
              </a:ext>
            </a:extLst>
          </p:cNvPr>
          <p:cNvGrpSpPr/>
          <p:nvPr/>
        </p:nvGrpSpPr>
        <p:grpSpPr>
          <a:xfrm>
            <a:off x="4907654" y="1429434"/>
            <a:ext cx="2286005" cy="1372972"/>
            <a:chOff x="5776017" y="1608108"/>
            <a:chExt cx="1714500" cy="1029729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90CBF539-6E87-44FA-BECD-A0ED558E8513}"/>
                </a:ext>
              </a:extLst>
            </p:cNvPr>
            <p:cNvSpPr txBox="1">
              <a:spLocks/>
            </p:cNvSpPr>
            <p:nvPr/>
          </p:nvSpPr>
          <p:spPr>
            <a:xfrm>
              <a:off x="6158876" y="1608108"/>
              <a:ext cx="955789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fa-IR" sz="18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sz="1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حمل</a:t>
              </a:r>
              <a:endPara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004DEB20-AC45-417B-AAB8-E828A86F58D9}"/>
                </a:ext>
              </a:extLst>
            </p:cNvPr>
            <p:cNvSpPr txBox="1">
              <a:spLocks/>
            </p:cNvSpPr>
            <p:nvPr/>
          </p:nvSpPr>
          <p:spPr>
            <a:xfrm>
              <a:off x="5776017" y="1806840"/>
              <a:ext cx="1714500" cy="8309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ناوگانهاي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در انتظار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endParaRPr lang="en-US" sz="1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 انتظار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endParaRPr lang="fa-IR" sz="1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محدوديتهاي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مسير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قراردادي</a:t>
              </a:r>
              <a:endParaRPr lang="en-US" sz="1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محدوديتهاي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هر حامل</a:t>
              </a:r>
            </a:p>
            <a:p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سير</a:t>
              </a:r>
              <a:endParaRPr lang="fa-IR" sz="1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endParaRPr lang="en-US" sz="12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47" name="Group 72">
            <a:extLst>
              <a:ext uri="{FF2B5EF4-FFF2-40B4-BE49-F238E27FC236}">
                <a16:creationId xmlns:a16="http://schemas.microsoft.com/office/drawing/2014/main" id="{888FBCE1-2F66-471F-800C-BC64423D5E8E}"/>
              </a:ext>
            </a:extLst>
          </p:cNvPr>
          <p:cNvGrpSpPr/>
          <p:nvPr/>
        </p:nvGrpSpPr>
        <p:grpSpPr>
          <a:xfrm>
            <a:off x="7556119" y="1512355"/>
            <a:ext cx="2286005" cy="1126749"/>
            <a:chOff x="5776017" y="1608108"/>
            <a:chExt cx="1714500" cy="845062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7BE2B4F4-047C-48BB-A174-C548F65334D8}"/>
                </a:ext>
              </a:extLst>
            </p:cNvPr>
            <p:cNvSpPr txBox="1">
              <a:spLocks/>
            </p:cNvSpPr>
            <p:nvPr/>
          </p:nvSpPr>
          <p:spPr>
            <a:xfrm>
              <a:off x="6069311" y="1608108"/>
              <a:ext cx="113492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fa-IR" sz="1800" b="1" dirty="0" err="1">
                  <a:solidFill>
                    <a:srgbClr val="57CCC6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الگوريتم</a:t>
              </a:r>
              <a:r>
                <a:rPr lang="fa-IR" sz="1800" b="1" dirty="0">
                  <a:solidFill>
                    <a:srgbClr val="57CCC6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800" b="1" dirty="0" err="1">
                  <a:solidFill>
                    <a:srgbClr val="57CCC6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بهينه</a:t>
              </a:r>
              <a:r>
                <a:rPr lang="fa-IR" sz="1800" b="1" dirty="0">
                  <a:solidFill>
                    <a:srgbClr val="57CCC6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800" b="1" dirty="0" err="1">
                  <a:solidFill>
                    <a:srgbClr val="57CCC6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يابي</a:t>
              </a:r>
              <a:endParaRPr lang="en-US" sz="1800" b="1" dirty="0">
                <a:solidFill>
                  <a:srgbClr val="57CCC6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60345977-16B7-419B-87D3-3916E9E2026D}"/>
                </a:ext>
              </a:extLst>
            </p:cNvPr>
            <p:cNvSpPr txBox="1">
              <a:spLocks/>
            </p:cNvSpPr>
            <p:nvPr/>
          </p:nvSpPr>
          <p:spPr>
            <a:xfrm>
              <a:off x="5776017" y="1806840"/>
              <a:ext cx="1714500" cy="6463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fa-IR" sz="14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sz="14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هزينه</a:t>
              </a:r>
              <a:endParaRPr lang="fa-IR" sz="1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r>
                <a:rPr lang="fa-IR" sz="14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پرسازي</a:t>
              </a:r>
              <a:endParaRPr lang="fa-IR" sz="1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r>
                <a:rPr lang="fa-IR" sz="14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 </a:t>
              </a:r>
              <a:r>
                <a:rPr lang="fa-IR" sz="14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تحويل</a:t>
              </a:r>
              <a:endParaRPr lang="fa-IR" sz="1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r>
                <a:rPr lang="fa-IR" sz="14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همجواري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</p:grpSp>
      <p:grpSp>
        <p:nvGrpSpPr>
          <p:cNvPr id="50" name="Group 72">
            <a:extLst>
              <a:ext uri="{FF2B5EF4-FFF2-40B4-BE49-F238E27FC236}">
                <a16:creationId xmlns:a16="http://schemas.microsoft.com/office/drawing/2014/main" id="{38CA8466-10D7-407D-9CD8-416D094F9A59}"/>
              </a:ext>
            </a:extLst>
          </p:cNvPr>
          <p:cNvGrpSpPr/>
          <p:nvPr/>
        </p:nvGrpSpPr>
        <p:grpSpPr>
          <a:xfrm>
            <a:off x="3673444" y="5352449"/>
            <a:ext cx="1845057" cy="1172231"/>
            <a:chOff x="5944879" y="1619650"/>
            <a:chExt cx="1383790" cy="879173"/>
          </a:xfrm>
        </p:grpSpPr>
        <p:sp>
          <p:nvSpPr>
            <p:cNvPr id="51" name="Text Placeholder 3">
              <a:extLst>
                <a:ext uri="{FF2B5EF4-FFF2-40B4-BE49-F238E27FC236}">
                  <a16:creationId xmlns:a16="http://schemas.microsoft.com/office/drawing/2014/main" id="{16DE81E7-118B-4A0A-AFC3-DD53FE96C6AD}"/>
                </a:ext>
              </a:extLst>
            </p:cNvPr>
            <p:cNvSpPr txBox="1">
              <a:spLocks/>
            </p:cNvSpPr>
            <p:nvPr/>
          </p:nvSpPr>
          <p:spPr>
            <a:xfrm>
              <a:off x="5944879" y="1619650"/>
              <a:ext cx="138379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fa-IR" sz="1600" b="1" dirty="0" err="1">
                  <a:solidFill>
                    <a:srgbClr val="4CC8EC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sz="1600" b="1" dirty="0">
                  <a:solidFill>
                    <a:srgbClr val="4CC8EC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b="1" dirty="0" err="1">
                  <a:solidFill>
                    <a:srgbClr val="4CC8EC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مديريت</a:t>
              </a:r>
              <a:r>
                <a:rPr lang="fa-IR" sz="1600" b="1" dirty="0">
                  <a:solidFill>
                    <a:srgbClr val="4CC8EC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گردش</a:t>
              </a:r>
              <a:endParaRPr lang="en-US" sz="1600" b="1" dirty="0">
                <a:solidFill>
                  <a:srgbClr val="4CC8EC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DA62E89E-970F-47AB-ADF9-95407E3989E8}"/>
                </a:ext>
              </a:extLst>
            </p:cNvPr>
            <p:cNvSpPr txBox="1">
              <a:spLocks/>
            </p:cNvSpPr>
            <p:nvPr/>
          </p:nvSpPr>
          <p:spPr>
            <a:xfrm>
              <a:off x="5976573" y="1806326"/>
              <a:ext cx="1315262" cy="6924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rtl="1"/>
              <a:r>
                <a:rPr lang="fa-IR" sz="12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موجودي</a:t>
              </a:r>
              <a:r>
                <a:rPr lang="fa-IR" sz="12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Svm</a:t>
              </a:r>
              <a:endPara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 rtl="1"/>
              <a:r>
                <a:rPr lang="fa-IR" sz="12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سهميه</a:t>
              </a:r>
              <a:r>
                <a:rPr lang="fa-IR" sz="12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پالت</a:t>
              </a:r>
              <a:endPara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 rtl="1"/>
              <a:r>
                <a:rPr lang="fa-IR" sz="12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سفارشات باز</a:t>
              </a:r>
            </a:p>
            <a:p>
              <a:pPr rtl="1"/>
              <a:r>
                <a:rPr lang="fa-IR" sz="12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 </a:t>
              </a:r>
              <a:r>
                <a:rPr lang="fa-IR" sz="12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تحويل</a:t>
              </a:r>
              <a:endParaRPr lang="fa-IR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rtl="1"/>
              <a:r>
                <a:rPr lang="fa-IR" sz="12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مكان</a:t>
              </a:r>
              <a:r>
                <a:rPr lang="fa-IR" sz="12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سازنده</a:t>
              </a:r>
              <a:endPara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</p:grpSp>
      <p:grpSp>
        <p:nvGrpSpPr>
          <p:cNvPr id="53" name="Group 72">
            <a:extLst>
              <a:ext uri="{FF2B5EF4-FFF2-40B4-BE49-F238E27FC236}">
                <a16:creationId xmlns:a16="http://schemas.microsoft.com/office/drawing/2014/main" id="{B16103B0-BE52-4C03-A8DB-10C02229BB3D}"/>
              </a:ext>
            </a:extLst>
          </p:cNvPr>
          <p:cNvGrpSpPr/>
          <p:nvPr/>
        </p:nvGrpSpPr>
        <p:grpSpPr>
          <a:xfrm>
            <a:off x="6414938" y="5337057"/>
            <a:ext cx="2286005" cy="1188305"/>
            <a:chOff x="5776017" y="1608108"/>
            <a:chExt cx="1714500" cy="891229"/>
          </a:xfrm>
        </p:grpSpPr>
        <p:sp>
          <p:nvSpPr>
            <p:cNvPr id="54" name="Text Placeholder 3">
              <a:extLst>
                <a:ext uri="{FF2B5EF4-FFF2-40B4-BE49-F238E27FC236}">
                  <a16:creationId xmlns:a16="http://schemas.microsoft.com/office/drawing/2014/main" id="{750C62D3-807A-42BB-A913-510AC7A0F88B}"/>
                </a:ext>
              </a:extLst>
            </p:cNvPr>
            <p:cNvSpPr txBox="1">
              <a:spLocks/>
            </p:cNvSpPr>
            <p:nvPr/>
          </p:nvSpPr>
          <p:spPr>
            <a:xfrm>
              <a:off x="5963514" y="1608108"/>
              <a:ext cx="1346519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fa-IR" sz="1800" b="1" dirty="0" err="1">
                  <a:solidFill>
                    <a:srgbClr val="FED360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sz="1800" b="1" dirty="0">
                  <a:solidFill>
                    <a:srgbClr val="FED360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برنامه </a:t>
              </a:r>
              <a:r>
                <a:rPr lang="fa-IR" sz="1800" b="1" dirty="0" err="1">
                  <a:solidFill>
                    <a:srgbClr val="FED360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ريزي</a:t>
              </a:r>
              <a:endParaRPr lang="en-US" sz="1800" b="1" dirty="0">
                <a:solidFill>
                  <a:srgbClr val="FED360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55" name="Text Placeholder 3">
              <a:extLst>
                <a:ext uri="{FF2B5EF4-FFF2-40B4-BE49-F238E27FC236}">
                  <a16:creationId xmlns:a16="http://schemas.microsoft.com/office/drawing/2014/main" id="{4C3FF786-CA2A-4478-9F08-410F3C21B57D}"/>
                </a:ext>
              </a:extLst>
            </p:cNvPr>
            <p:cNvSpPr txBox="1">
              <a:spLocks/>
            </p:cNvSpPr>
            <p:nvPr/>
          </p:nvSpPr>
          <p:spPr>
            <a:xfrm>
              <a:off x="5776017" y="1806840"/>
              <a:ext cx="1714500" cy="6924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rtl="1"/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تنظيمات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پرسازي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حجمي</a:t>
              </a:r>
              <a:endParaRPr lang="fa-IR" sz="1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rtl="1"/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تنظيمات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پرسازي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وزني</a:t>
              </a:r>
              <a:endParaRPr lang="fa-IR" sz="1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rtl="1"/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 </a:t>
              </a:r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احتياطي</a:t>
              </a:r>
              <a:endParaRPr lang="fa-IR" sz="1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rtl="1"/>
              <a:r>
                <a:rPr lang="fa-IR" sz="1200" b="1" dirty="0" err="1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تاخيرهاي</a:t>
              </a:r>
              <a:r>
                <a:rPr lang="fa-IR" sz="1200" b="1" dirty="0">
                  <a:solidFill>
                    <a:schemeClr val="bg1">
                      <a:lumMod val="8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مجاز</a:t>
              </a:r>
            </a:p>
            <a:p>
              <a:pPr rtl="1"/>
              <a:endParaRPr lang="en-US" sz="12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56" name="Freeform 202">
            <a:extLst>
              <a:ext uri="{FF2B5EF4-FFF2-40B4-BE49-F238E27FC236}">
                <a16:creationId xmlns:a16="http://schemas.microsoft.com/office/drawing/2014/main" id="{8BC478EA-937C-4FDC-BFF9-D77611820A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01563" y="3743011"/>
            <a:ext cx="389693" cy="457200"/>
          </a:xfrm>
          <a:custGeom>
            <a:avLst/>
            <a:gdLst>
              <a:gd name="T0" fmla="*/ 14 w 100"/>
              <a:gd name="T1" fmla="*/ 13 h 117"/>
              <a:gd name="T2" fmla="*/ 86 w 100"/>
              <a:gd name="T3" fmla="*/ 13 h 117"/>
              <a:gd name="T4" fmla="*/ 86 w 100"/>
              <a:gd name="T5" fmla="*/ 40 h 117"/>
              <a:gd name="T6" fmla="*/ 14 w 100"/>
              <a:gd name="T7" fmla="*/ 40 h 117"/>
              <a:gd name="T8" fmla="*/ 14 w 100"/>
              <a:gd name="T9" fmla="*/ 13 h 117"/>
              <a:gd name="T10" fmla="*/ 14 w 100"/>
              <a:gd name="T11" fmla="*/ 76 h 117"/>
              <a:gd name="T12" fmla="*/ 86 w 100"/>
              <a:gd name="T13" fmla="*/ 76 h 117"/>
              <a:gd name="T14" fmla="*/ 86 w 100"/>
              <a:gd name="T15" fmla="*/ 104 h 117"/>
              <a:gd name="T16" fmla="*/ 14 w 100"/>
              <a:gd name="T17" fmla="*/ 104 h 117"/>
              <a:gd name="T18" fmla="*/ 14 w 100"/>
              <a:gd name="T19" fmla="*/ 76 h 117"/>
              <a:gd name="T20" fmla="*/ 38 w 100"/>
              <a:gd name="T21" fmla="*/ 89 h 117"/>
              <a:gd name="T22" fmla="*/ 62 w 100"/>
              <a:gd name="T23" fmla="*/ 89 h 117"/>
              <a:gd name="T24" fmla="*/ 62 w 100"/>
              <a:gd name="T25" fmla="*/ 91 h 117"/>
              <a:gd name="T26" fmla="*/ 38 w 100"/>
              <a:gd name="T27" fmla="*/ 91 h 117"/>
              <a:gd name="T28" fmla="*/ 38 w 100"/>
              <a:gd name="T29" fmla="*/ 89 h 117"/>
              <a:gd name="T30" fmla="*/ 90 w 100"/>
              <a:gd name="T31" fmla="*/ 104 h 117"/>
              <a:gd name="T32" fmla="*/ 86 w 100"/>
              <a:gd name="T33" fmla="*/ 108 h 117"/>
              <a:gd name="T34" fmla="*/ 14 w 100"/>
              <a:gd name="T35" fmla="*/ 108 h 117"/>
              <a:gd name="T36" fmla="*/ 9 w 100"/>
              <a:gd name="T37" fmla="*/ 104 h 117"/>
              <a:gd name="T38" fmla="*/ 9 w 100"/>
              <a:gd name="T39" fmla="*/ 13 h 117"/>
              <a:gd name="T40" fmla="*/ 14 w 100"/>
              <a:gd name="T41" fmla="*/ 9 h 117"/>
              <a:gd name="T42" fmla="*/ 86 w 100"/>
              <a:gd name="T43" fmla="*/ 9 h 117"/>
              <a:gd name="T44" fmla="*/ 90 w 100"/>
              <a:gd name="T45" fmla="*/ 13 h 117"/>
              <a:gd name="T46" fmla="*/ 90 w 100"/>
              <a:gd name="T47" fmla="*/ 104 h 117"/>
              <a:gd name="T48" fmla="*/ 86 w 100"/>
              <a:gd name="T49" fmla="*/ 0 h 117"/>
              <a:gd name="T50" fmla="*/ 14 w 100"/>
              <a:gd name="T51" fmla="*/ 0 h 117"/>
              <a:gd name="T52" fmla="*/ 0 w 100"/>
              <a:gd name="T53" fmla="*/ 13 h 117"/>
              <a:gd name="T54" fmla="*/ 0 w 100"/>
              <a:gd name="T55" fmla="*/ 104 h 117"/>
              <a:gd name="T56" fmla="*/ 14 w 100"/>
              <a:gd name="T57" fmla="*/ 117 h 117"/>
              <a:gd name="T58" fmla="*/ 86 w 100"/>
              <a:gd name="T59" fmla="*/ 117 h 117"/>
              <a:gd name="T60" fmla="*/ 100 w 100"/>
              <a:gd name="T61" fmla="*/ 104 h 117"/>
              <a:gd name="T62" fmla="*/ 100 w 100"/>
              <a:gd name="T63" fmla="*/ 13 h 117"/>
              <a:gd name="T64" fmla="*/ 86 w 100"/>
              <a:gd name="T65" fmla="*/ 0 h 117"/>
              <a:gd name="T66" fmla="*/ 14 w 100"/>
              <a:gd name="T67" fmla="*/ 45 h 117"/>
              <a:gd name="T68" fmla="*/ 86 w 100"/>
              <a:gd name="T69" fmla="*/ 45 h 117"/>
              <a:gd name="T70" fmla="*/ 86 w 100"/>
              <a:gd name="T71" fmla="*/ 72 h 117"/>
              <a:gd name="T72" fmla="*/ 14 w 100"/>
              <a:gd name="T73" fmla="*/ 72 h 117"/>
              <a:gd name="T74" fmla="*/ 14 w 100"/>
              <a:gd name="T75" fmla="*/ 45 h 117"/>
              <a:gd name="T76" fmla="*/ 38 w 100"/>
              <a:gd name="T77" fmla="*/ 58 h 117"/>
              <a:gd name="T78" fmla="*/ 62 w 100"/>
              <a:gd name="T79" fmla="*/ 58 h 117"/>
              <a:gd name="T80" fmla="*/ 62 w 100"/>
              <a:gd name="T81" fmla="*/ 59 h 117"/>
              <a:gd name="T82" fmla="*/ 38 w 100"/>
              <a:gd name="T83" fmla="*/ 59 h 117"/>
              <a:gd name="T84" fmla="*/ 38 w 100"/>
              <a:gd name="T85" fmla="*/ 58 h 117"/>
              <a:gd name="T86" fmla="*/ 38 w 100"/>
              <a:gd name="T87" fmla="*/ 26 h 117"/>
              <a:gd name="T88" fmla="*/ 62 w 100"/>
              <a:gd name="T89" fmla="*/ 26 h 117"/>
              <a:gd name="T90" fmla="*/ 62 w 100"/>
              <a:gd name="T91" fmla="*/ 27 h 117"/>
              <a:gd name="T92" fmla="*/ 38 w 100"/>
              <a:gd name="T93" fmla="*/ 27 h 117"/>
              <a:gd name="T94" fmla="*/ 38 w 100"/>
              <a:gd name="T95" fmla="*/ 2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7">
                <a:moveTo>
                  <a:pt x="14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6" y="40"/>
                  <a:pt x="86" y="40"/>
                  <a:pt x="86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13"/>
                  <a:pt x="14" y="13"/>
                  <a:pt x="14" y="13"/>
                </a:cubicBezTo>
                <a:close/>
                <a:moveTo>
                  <a:pt x="14" y="76"/>
                </a:moveTo>
                <a:cubicBezTo>
                  <a:pt x="86" y="76"/>
                  <a:pt x="86" y="76"/>
                  <a:pt x="86" y="76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76"/>
                  <a:pt x="14" y="76"/>
                  <a:pt x="14" y="76"/>
                </a:cubicBezTo>
                <a:close/>
                <a:moveTo>
                  <a:pt x="38" y="89"/>
                </a:moveTo>
                <a:cubicBezTo>
                  <a:pt x="62" y="89"/>
                  <a:pt x="62" y="89"/>
                  <a:pt x="62" y="89"/>
                </a:cubicBezTo>
                <a:cubicBezTo>
                  <a:pt x="62" y="91"/>
                  <a:pt x="62" y="91"/>
                  <a:pt x="62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90" y="104"/>
                </a:moveTo>
                <a:cubicBezTo>
                  <a:pt x="90" y="106"/>
                  <a:pt x="88" y="108"/>
                  <a:pt x="86" y="108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1" y="108"/>
                  <a:pt x="9" y="106"/>
                  <a:pt x="9" y="10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1"/>
                  <a:pt x="11" y="9"/>
                  <a:pt x="14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88" y="9"/>
                  <a:pt x="90" y="11"/>
                  <a:pt x="90" y="13"/>
                </a:cubicBezTo>
                <a:cubicBezTo>
                  <a:pt x="90" y="104"/>
                  <a:pt x="90" y="104"/>
                  <a:pt x="90" y="104"/>
                </a:cubicBezTo>
                <a:close/>
                <a:moveTo>
                  <a:pt x="8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1"/>
                  <a:pt x="6" y="117"/>
                  <a:pt x="14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93" y="117"/>
                  <a:pt x="100" y="111"/>
                  <a:pt x="100" y="104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6"/>
                  <a:pt x="93" y="0"/>
                  <a:pt x="86" y="0"/>
                </a:cubicBezTo>
                <a:close/>
                <a:moveTo>
                  <a:pt x="14" y="45"/>
                </a:moveTo>
                <a:cubicBezTo>
                  <a:pt x="86" y="45"/>
                  <a:pt x="86" y="45"/>
                  <a:pt x="86" y="45"/>
                </a:cubicBezTo>
                <a:cubicBezTo>
                  <a:pt x="86" y="72"/>
                  <a:pt x="86" y="72"/>
                  <a:pt x="86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45"/>
                  <a:pt x="14" y="45"/>
                  <a:pt x="14" y="45"/>
                </a:cubicBezTo>
                <a:close/>
                <a:moveTo>
                  <a:pt x="38" y="58"/>
                </a:moveTo>
                <a:cubicBezTo>
                  <a:pt x="62" y="58"/>
                  <a:pt x="62" y="58"/>
                  <a:pt x="62" y="58"/>
                </a:cubicBezTo>
                <a:cubicBezTo>
                  <a:pt x="62" y="59"/>
                  <a:pt x="62" y="59"/>
                  <a:pt x="62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8"/>
                  <a:pt x="38" y="58"/>
                  <a:pt x="38" y="58"/>
                </a:cubicBezTo>
                <a:close/>
                <a:moveTo>
                  <a:pt x="38" y="26"/>
                </a:moveTo>
                <a:cubicBezTo>
                  <a:pt x="62" y="26"/>
                  <a:pt x="62" y="26"/>
                  <a:pt x="62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6"/>
                  <a:pt x="38" y="26"/>
                  <a:pt x="38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2">
            <a:extLst>
              <a:ext uri="{FF2B5EF4-FFF2-40B4-BE49-F238E27FC236}">
                <a16:creationId xmlns:a16="http://schemas.microsoft.com/office/drawing/2014/main" id="{D3C47BDA-D34B-4D99-961E-263E0C6D50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05934" y="3698809"/>
            <a:ext cx="332509" cy="457200"/>
          </a:xfrm>
          <a:custGeom>
            <a:avLst/>
            <a:gdLst>
              <a:gd name="T0" fmla="*/ 67 w 88"/>
              <a:gd name="T1" fmla="*/ 53 h 121"/>
              <a:gd name="T2" fmla="*/ 21 w 88"/>
              <a:gd name="T3" fmla="*/ 53 h 121"/>
              <a:gd name="T4" fmla="*/ 21 w 88"/>
              <a:gd name="T5" fmla="*/ 37 h 121"/>
              <a:gd name="T6" fmla="*/ 44 w 88"/>
              <a:gd name="T7" fmla="*/ 14 h 121"/>
              <a:gd name="T8" fmla="*/ 67 w 88"/>
              <a:gd name="T9" fmla="*/ 37 h 121"/>
              <a:gd name="T10" fmla="*/ 67 w 88"/>
              <a:gd name="T11" fmla="*/ 53 h 121"/>
              <a:gd name="T12" fmla="*/ 52 w 88"/>
              <a:gd name="T13" fmla="*/ 89 h 121"/>
              <a:gd name="T14" fmla="*/ 52 w 88"/>
              <a:gd name="T15" fmla="*/ 103 h 121"/>
              <a:gd name="T16" fmla="*/ 46 w 88"/>
              <a:gd name="T17" fmla="*/ 110 h 121"/>
              <a:gd name="T18" fmla="*/ 39 w 88"/>
              <a:gd name="T19" fmla="*/ 103 h 121"/>
              <a:gd name="T20" fmla="*/ 39 w 88"/>
              <a:gd name="T21" fmla="*/ 89 h 121"/>
              <a:gd name="T22" fmla="*/ 35 w 88"/>
              <a:gd name="T23" fmla="*/ 80 h 121"/>
              <a:gd name="T24" fmla="*/ 46 w 88"/>
              <a:gd name="T25" fmla="*/ 70 h 121"/>
              <a:gd name="T26" fmla="*/ 56 w 88"/>
              <a:gd name="T27" fmla="*/ 80 h 121"/>
              <a:gd name="T28" fmla="*/ 52 w 88"/>
              <a:gd name="T29" fmla="*/ 89 h 121"/>
              <a:gd name="T30" fmla="*/ 81 w 88"/>
              <a:gd name="T31" fmla="*/ 53 h 121"/>
              <a:gd name="T32" fmla="*/ 81 w 88"/>
              <a:gd name="T33" fmla="*/ 37 h 121"/>
              <a:gd name="T34" fmla="*/ 44 w 88"/>
              <a:gd name="T35" fmla="*/ 0 h 121"/>
              <a:gd name="T36" fmla="*/ 7 w 88"/>
              <a:gd name="T37" fmla="*/ 37 h 121"/>
              <a:gd name="T38" fmla="*/ 7 w 88"/>
              <a:gd name="T39" fmla="*/ 53 h 121"/>
              <a:gd name="T40" fmla="*/ 0 w 88"/>
              <a:gd name="T41" fmla="*/ 53 h 121"/>
              <a:gd name="T42" fmla="*/ 0 w 88"/>
              <a:gd name="T43" fmla="*/ 121 h 121"/>
              <a:gd name="T44" fmla="*/ 88 w 88"/>
              <a:gd name="T45" fmla="*/ 121 h 121"/>
              <a:gd name="T46" fmla="*/ 88 w 88"/>
              <a:gd name="T47" fmla="*/ 53 h 121"/>
              <a:gd name="T48" fmla="*/ 81 w 88"/>
              <a:gd name="T49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21">
                <a:moveTo>
                  <a:pt x="67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4"/>
                  <a:pt x="31" y="14"/>
                  <a:pt x="44" y="14"/>
                </a:cubicBezTo>
                <a:cubicBezTo>
                  <a:pt x="57" y="14"/>
                  <a:pt x="67" y="24"/>
                  <a:pt x="67" y="37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52" y="89"/>
                </a:moveTo>
                <a:cubicBezTo>
                  <a:pt x="52" y="103"/>
                  <a:pt x="52" y="103"/>
                  <a:pt x="52" y="103"/>
                </a:cubicBezTo>
                <a:cubicBezTo>
                  <a:pt x="52" y="107"/>
                  <a:pt x="49" y="110"/>
                  <a:pt x="46" y="110"/>
                </a:cubicBezTo>
                <a:cubicBezTo>
                  <a:pt x="42" y="110"/>
                  <a:pt x="39" y="107"/>
                  <a:pt x="39" y="103"/>
                </a:cubicBezTo>
                <a:cubicBezTo>
                  <a:pt x="39" y="89"/>
                  <a:pt x="39" y="89"/>
                  <a:pt x="39" y="89"/>
                </a:cubicBezTo>
                <a:cubicBezTo>
                  <a:pt x="37" y="87"/>
                  <a:pt x="35" y="84"/>
                  <a:pt x="35" y="80"/>
                </a:cubicBezTo>
                <a:cubicBezTo>
                  <a:pt x="35" y="74"/>
                  <a:pt x="40" y="70"/>
                  <a:pt x="46" y="70"/>
                </a:cubicBezTo>
                <a:cubicBezTo>
                  <a:pt x="52" y="70"/>
                  <a:pt x="56" y="74"/>
                  <a:pt x="56" y="80"/>
                </a:cubicBezTo>
                <a:cubicBezTo>
                  <a:pt x="56" y="84"/>
                  <a:pt x="55" y="87"/>
                  <a:pt x="52" y="89"/>
                </a:cubicBezTo>
                <a:close/>
                <a:moveTo>
                  <a:pt x="81" y="53"/>
                </a:moveTo>
                <a:cubicBezTo>
                  <a:pt x="81" y="37"/>
                  <a:pt x="81" y="37"/>
                  <a:pt x="81" y="37"/>
                </a:cubicBezTo>
                <a:cubicBezTo>
                  <a:pt x="81" y="17"/>
                  <a:pt x="64" y="0"/>
                  <a:pt x="44" y="0"/>
                </a:cubicBezTo>
                <a:cubicBezTo>
                  <a:pt x="24" y="0"/>
                  <a:pt x="7" y="17"/>
                  <a:pt x="7" y="37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53"/>
                  <a:pt x="88" y="53"/>
                  <a:pt x="88" y="53"/>
                </a:cubicBezTo>
                <a:cubicBezTo>
                  <a:pt x="81" y="53"/>
                  <a:pt x="81" y="53"/>
                  <a:pt x="81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1851AB0-B73B-471D-847E-1C00977D8AE3}"/>
              </a:ext>
            </a:extLst>
          </p:cNvPr>
          <p:cNvGrpSpPr>
            <a:grpSpLocks noChangeAspect="1"/>
          </p:cNvGrpSpPr>
          <p:nvPr/>
        </p:nvGrpSpPr>
        <p:grpSpPr>
          <a:xfrm>
            <a:off x="3587034" y="3743204"/>
            <a:ext cx="457200" cy="457200"/>
            <a:chOff x="3878263" y="2220913"/>
            <a:chExt cx="547687" cy="54768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744C4AF4-0315-4101-9CD8-2149161E0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2376488"/>
              <a:ext cx="115887" cy="130175"/>
            </a:xfrm>
            <a:custGeom>
              <a:avLst/>
              <a:gdLst/>
              <a:ahLst/>
              <a:cxnLst>
                <a:cxn ang="0">
                  <a:pos x="73" y="63"/>
                </a:cxn>
                <a:cxn ang="0">
                  <a:pos x="53" y="82"/>
                </a:cxn>
                <a:cxn ang="0">
                  <a:pos x="0" y="18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73" y="63"/>
                </a:cxn>
              </a:cxnLst>
              <a:rect l="0" t="0" r="r" b="b"/>
              <a:pathLst>
                <a:path w="73" h="82">
                  <a:moveTo>
                    <a:pt x="73" y="63"/>
                  </a:moveTo>
                  <a:lnTo>
                    <a:pt x="53" y="82"/>
                  </a:lnTo>
                  <a:lnTo>
                    <a:pt x="0" y="18"/>
                  </a:lnTo>
                  <a:lnTo>
                    <a:pt x="1" y="0"/>
                  </a:lnTo>
                  <a:lnTo>
                    <a:pt x="21" y="0"/>
                  </a:lnTo>
                  <a:lnTo>
                    <a:pt x="73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DFAEABEE-B601-4779-84BF-3911200FB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424113"/>
              <a:ext cx="149225" cy="87312"/>
            </a:xfrm>
            <a:custGeom>
              <a:avLst/>
              <a:gdLst/>
              <a:ahLst/>
              <a:cxnLst>
                <a:cxn ang="0">
                  <a:pos x="10" y="55"/>
                </a:cxn>
                <a:cxn ang="0">
                  <a:pos x="0" y="30"/>
                </a:cxn>
                <a:cxn ang="0">
                  <a:pos x="77" y="0"/>
                </a:cxn>
                <a:cxn ang="0">
                  <a:pos x="94" y="8"/>
                </a:cxn>
                <a:cxn ang="0">
                  <a:pos x="87" y="27"/>
                </a:cxn>
                <a:cxn ang="0">
                  <a:pos x="10" y="55"/>
                </a:cxn>
              </a:cxnLst>
              <a:rect l="0" t="0" r="r" b="b"/>
              <a:pathLst>
                <a:path w="94" h="55">
                  <a:moveTo>
                    <a:pt x="10" y="55"/>
                  </a:moveTo>
                  <a:lnTo>
                    <a:pt x="0" y="30"/>
                  </a:lnTo>
                  <a:lnTo>
                    <a:pt x="77" y="0"/>
                  </a:lnTo>
                  <a:lnTo>
                    <a:pt x="94" y="8"/>
                  </a:lnTo>
                  <a:lnTo>
                    <a:pt x="87" y="27"/>
                  </a:lnTo>
                  <a:lnTo>
                    <a:pt x="10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99D32322-785C-404D-BBF4-502F46572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8263" y="2220913"/>
              <a:ext cx="547687" cy="547687"/>
            </a:xfrm>
            <a:custGeom>
              <a:avLst/>
              <a:gdLst/>
              <a:ahLst/>
              <a:cxnLst>
                <a:cxn ang="0">
                  <a:pos x="103" y="206"/>
                </a:cxn>
                <a:cxn ang="0">
                  <a:pos x="0" y="103"/>
                </a:cxn>
                <a:cxn ang="0">
                  <a:pos x="103" y="0"/>
                </a:cxn>
                <a:cxn ang="0">
                  <a:pos x="206" y="103"/>
                </a:cxn>
                <a:cxn ang="0">
                  <a:pos x="103" y="206"/>
                </a:cxn>
                <a:cxn ang="0">
                  <a:pos x="103" y="22"/>
                </a:cxn>
                <a:cxn ang="0">
                  <a:pos x="22" y="103"/>
                </a:cxn>
                <a:cxn ang="0">
                  <a:pos x="103" y="184"/>
                </a:cxn>
                <a:cxn ang="0">
                  <a:pos x="184" y="103"/>
                </a:cxn>
                <a:cxn ang="0">
                  <a:pos x="103" y="22"/>
                </a:cxn>
              </a:cxnLst>
              <a:rect l="0" t="0" r="r" b="b"/>
              <a:pathLst>
                <a:path w="206" h="206">
                  <a:moveTo>
                    <a:pt x="103" y="206"/>
                  </a:moveTo>
                  <a:cubicBezTo>
                    <a:pt x="46" y="206"/>
                    <a:pt x="0" y="160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  <a:cubicBezTo>
                    <a:pt x="160" y="0"/>
                    <a:pt x="206" y="46"/>
                    <a:pt x="206" y="103"/>
                  </a:cubicBezTo>
                  <a:cubicBezTo>
                    <a:pt x="206" y="160"/>
                    <a:pt x="160" y="206"/>
                    <a:pt x="103" y="206"/>
                  </a:cubicBezTo>
                  <a:close/>
                  <a:moveTo>
                    <a:pt x="103" y="22"/>
                  </a:moveTo>
                  <a:cubicBezTo>
                    <a:pt x="58" y="22"/>
                    <a:pt x="22" y="58"/>
                    <a:pt x="22" y="103"/>
                  </a:cubicBezTo>
                  <a:cubicBezTo>
                    <a:pt x="22" y="148"/>
                    <a:pt x="58" y="184"/>
                    <a:pt x="103" y="184"/>
                  </a:cubicBezTo>
                  <a:cubicBezTo>
                    <a:pt x="148" y="184"/>
                    <a:pt x="184" y="148"/>
                    <a:pt x="184" y="103"/>
                  </a:cubicBezTo>
                  <a:cubicBezTo>
                    <a:pt x="184" y="58"/>
                    <a:pt x="148" y="22"/>
                    <a:pt x="103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Oval 17">
              <a:extLst>
                <a:ext uri="{FF2B5EF4-FFF2-40B4-BE49-F238E27FC236}">
                  <a16:creationId xmlns:a16="http://schemas.microsoft.com/office/drawing/2014/main" id="{8759027C-D650-4ED4-B248-FD623E36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2455863"/>
              <a:ext cx="79375" cy="793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1DE0B586-AEF0-4424-87D0-F4832E2E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2654300"/>
              <a:ext cx="31750" cy="106362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6" y="40"/>
                </a:cxn>
                <a:cxn ang="0">
                  <a:pos x="0" y="34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34"/>
                </a:cxn>
              </a:cxnLst>
              <a:rect l="0" t="0" r="r" b="b"/>
              <a:pathLst>
                <a:path w="12" h="40">
                  <a:moveTo>
                    <a:pt x="12" y="34"/>
                  </a:moveTo>
                  <a:cubicBezTo>
                    <a:pt x="12" y="38"/>
                    <a:pt x="9" y="40"/>
                    <a:pt x="6" y="40"/>
                  </a:cubicBezTo>
                  <a:cubicBezTo>
                    <a:pt x="3" y="40"/>
                    <a:pt x="0" y="38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83D68157-D2AD-4C88-80BE-226C2D6DF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2230438"/>
              <a:ext cx="31750" cy="107950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6" y="41"/>
                </a:cxn>
                <a:cxn ang="0">
                  <a:pos x="0" y="34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34"/>
                </a:cxn>
              </a:cxnLst>
              <a:rect l="0" t="0" r="r" b="b"/>
              <a:pathLst>
                <a:path w="12" h="41">
                  <a:moveTo>
                    <a:pt x="12" y="34"/>
                  </a:moveTo>
                  <a:cubicBezTo>
                    <a:pt x="12" y="38"/>
                    <a:pt x="9" y="41"/>
                    <a:pt x="6" y="41"/>
                  </a:cubicBezTo>
                  <a:cubicBezTo>
                    <a:pt x="3" y="41"/>
                    <a:pt x="0" y="38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FB0669C7-AA5B-43BF-8873-B44F7D6F3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5" y="2479675"/>
              <a:ext cx="109537" cy="3175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1" y="6"/>
                </a:cxn>
                <a:cxn ang="0">
                  <a:pos x="35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35" y="0"/>
                </a:cxn>
              </a:cxnLst>
              <a:rect l="0" t="0" r="r" b="b"/>
              <a:pathLst>
                <a:path w="41" h="12">
                  <a:moveTo>
                    <a:pt x="35" y="0"/>
                  </a:moveTo>
                  <a:cubicBezTo>
                    <a:pt x="39" y="0"/>
                    <a:pt x="41" y="3"/>
                    <a:pt x="41" y="6"/>
                  </a:cubicBezTo>
                  <a:cubicBezTo>
                    <a:pt x="41" y="10"/>
                    <a:pt x="39" y="12"/>
                    <a:pt x="3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053620B-A2BD-4262-B613-8D6EFA99A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2479675"/>
              <a:ext cx="107950" cy="317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1" y="6"/>
                </a:cxn>
                <a:cxn ang="0">
                  <a:pos x="34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34" y="0"/>
                </a:cxn>
              </a:cxnLst>
              <a:rect l="0" t="0" r="r" b="b"/>
              <a:pathLst>
                <a:path w="41" h="12">
                  <a:moveTo>
                    <a:pt x="34" y="0"/>
                  </a:moveTo>
                  <a:cubicBezTo>
                    <a:pt x="38" y="0"/>
                    <a:pt x="41" y="3"/>
                    <a:pt x="41" y="6"/>
                  </a:cubicBezTo>
                  <a:cubicBezTo>
                    <a:pt x="41" y="10"/>
                    <a:pt x="38" y="12"/>
                    <a:pt x="3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7FC7095-EEC8-4697-87CB-E24EAEF9017B}"/>
              </a:ext>
            </a:extLst>
          </p:cNvPr>
          <p:cNvGrpSpPr>
            <a:grpSpLocks noChangeAspect="1"/>
          </p:cNvGrpSpPr>
          <p:nvPr/>
        </p:nvGrpSpPr>
        <p:grpSpPr>
          <a:xfrm>
            <a:off x="6688394" y="3743011"/>
            <a:ext cx="271669" cy="457200"/>
            <a:chOff x="533400" y="2800350"/>
            <a:chExt cx="325437" cy="54768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B0B3B079-4458-465F-9817-9D4DB3E96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400" y="2800350"/>
              <a:ext cx="325437" cy="547687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8" y="0"/>
                </a:cxn>
                <a:cxn ang="0">
                  <a:pos x="0" y="17"/>
                </a:cxn>
                <a:cxn ang="0">
                  <a:pos x="0" y="189"/>
                </a:cxn>
                <a:cxn ang="0">
                  <a:pos x="18" y="206"/>
                </a:cxn>
                <a:cxn ang="0">
                  <a:pos x="104" y="206"/>
                </a:cxn>
                <a:cxn ang="0">
                  <a:pos x="122" y="189"/>
                </a:cxn>
                <a:cxn ang="0">
                  <a:pos x="122" y="17"/>
                </a:cxn>
                <a:cxn ang="0">
                  <a:pos x="104" y="0"/>
                </a:cxn>
                <a:cxn ang="0">
                  <a:pos x="47" y="12"/>
                </a:cxn>
                <a:cxn ang="0">
                  <a:pos x="75" y="12"/>
                </a:cxn>
                <a:cxn ang="0">
                  <a:pos x="77" y="15"/>
                </a:cxn>
                <a:cxn ang="0">
                  <a:pos x="75" y="18"/>
                </a:cxn>
                <a:cxn ang="0">
                  <a:pos x="47" y="18"/>
                </a:cxn>
                <a:cxn ang="0">
                  <a:pos x="45" y="15"/>
                </a:cxn>
                <a:cxn ang="0">
                  <a:pos x="47" y="12"/>
                </a:cxn>
                <a:cxn ang="0">
                  <a:pos x="61" y="203"/>
                </a:cxn>
                <a:cxn ang="0">
                  <a:pos x="53" y="196"/>
                </a:cxn>
                <a:cxn ang="0">
                  <a:pos x="61" y="188"/>
                </a:cxn>
                <a:cxn ang="0">
                  <a:pos x="69" y="196"/>
                </a:cxn>
                <a:cxn ang="0">
                  <a:pos x="61" y="203"/>
                </a:cxn>
                <a:cxn ang="0">
                  <a:pos x="109" y="181"/>
                </a:cxn>
                <a:cxn ang="0">
                  <a:pos x="13" y="181"/>
                </a:cxn>
                <a:cxn ang="0">
                  <a:pos x="13" y="25"/>
                </a:cxn>
                <a:cxn ang="0">
                  <a:pos x="109" y="25"/>
                </a:cxn>
                <a:cxn ang="0">
                  <a:pos x="109" y="181"/>
                </a:cxn>
              </a:cxnLst>
              <a:rect l="0" t="0" r="r" b="b"/>
              <a:pathLst>
                <a:path w="122" h="206">
                  <a:moveTo>
                    <a:pt x="10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9"/>
                    <a:pt x="8" y="206"/>
                    <a:pt x="18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14" y="206"/>
                    <a:pt x="122" y="199"/>
                    <a:pt x="122" y="189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8"/>
                    <a:pt x="114" y="0"/>
                    <a:pt x="104" y="0"/>
                  </a:cubicBezTo>
                  <a:close/>
                  <a:moveTo>
                    <a:pt x="47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7" y="14"/>
                    <a:pt x="77" y="15"/>
                  </a:cubicBezTo>
                  <a:cubicBezTo>
                    <a:pt x="77" y="17"/>
                    <a:pt x="76" y="18"/>
                    <a:pt x="7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8"/>
                    <a:pt x="45" y="17"/>
                    <a:pt x="45" y="15"/>
                  </a:cubicBezTo>
                  <a:cubicBezTo>
                    <a:pt x="45" y="14"/>
                    <a:pt x="46" y="12"/>
                    <a:pt x="47" y="12"/>
                  </a:cubicBezTo>
                  <a:close/>
                  <a:moveTo>
                    <a:pt x="61" y="203"/>
                  </a:moveTo>
                  <a:cubicBezTo>
                    <a:pt x="57" y="203"/>
                    <a:pt x="53" y="200"/>
                    <a:pt x="53" y="196"/>
                  </a:cubicBezTo>
                  <a:cubicBezTo>
                    <a:pt x="53" y="191"/>
                    <a:pt x="57" y="188"/>
                    <a:pt x="61" y="188"/>
                  </a:cubicBezTo>
                  <a:cubicBezTo>
                    <a:pt x="65" y="188"/>
                    <a:pt x="69" y="191"/>
                    <a:pt x="69" y="196"/>
                  </a:cubicBezTo>
                  <a:cubicBezTo>
                    <a:pt x="69" y="200"/>
                    <a:pt x="65" y="203"/>
                    <a:pt x="61" y="203"/>
                  </a:cubicBezTo>
                  <a:close/>
                  <a:moveTo>
                    <a:pt x="109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09" y="25"/>
                    <a:pt x="109" y="25"/>
                    <a:pt x="109" y="25"/>
                  </a:cubicBezTo>
                  <a:lnTo>
                    <a:pt x="109" y="1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Rectangle 31">
              <a:extLst>
                <a:ext uri="{FF2B5EF4-FFF2-40B4-BE49-F238E27FC236}">
                  <a16:creationId xmlns:a16="http://schemas.microsoft.com/office/drawing/2014/main" id="{3FD9BDD3-8DA1-47CB-A928-D22B98139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5" y="3140075"/>
              <a:ext cx="42862" cy="117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Rectangle 32">
              <a:extLst>
                <a:ext uri="{FF2B5EF4-FFF2-40B4-BE49-F238E27FC236}">
                  <a16:creationId xmlns:a16="http://schemas.microsoft.com/office/drawing/2014/main" id="{1D17D100-A665-4E52-BFDB-CF45EDDF8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87" y="3095625"/>
              <a:ext cx="42862" cy="161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Rectangle 33">
              <a:extLst>
                <a:ext uri="{FF2B5EF4-FFF2-40B4-BE49-F238E27FC236}">
                  <a16:creationId xmlns:a16="http://schemas.microsoft.com/office/drawing/2014/main" id="{A44763C0-F59C-498C-A977-BDFB1B139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" y="3049587"/>
              <a:ext cx="42862" cy="207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78" name="Picture 77">
            <a:hlinkClick r:id="rId6"/>
            <a:extLst>
              <a:ext uri="{FF2B5EF4-FFF2-40B4-BE49-F238E27FC236}">
                <a16:creationId xmlns:a16="http://schemas.microsoft.com/office/drawing/2014/main" id="{F12F0709-4339-44C9-B7A0-5471D9CE8C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125" y="6778911"/>
            <a:ext cx="365760" cy="98854"/>
          </a:xfrm>
          <a:prstGeom prst="rect">
            <a:avLst/>
          </a:prstGeom>
          <a:noFill/>
          <a:effectLst>
            <a:glow rad="63500">
              <a:schemeClr val="bg1">
                <a:alpha val="45000"/>
              </a:schemeClr>
            </a:glow>
          </a:effectLst>
        </p:spPr>
      </p:pic>
      <p:pic>
        <p:nvPicPr>
          <p:cNvPr id="79" name="Graphic 78" descr="Box">
            <a:extLst>
              <a:ext uri="{FF2B5EF4-FFF2-40B4-BE49-F238E27FC236}">
                <a16:creationId xmlns:a16="http://schemas.microsoft.com/office/drawing/2014/main" id="{9DF1C9FB-3184-4F3B-8ACD-D9C142126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3382" y="3767239"/>
            <a:ext cx="494896" cy="494896"/>
          </a:xfrm>
          <a:prstGeom prst="rect">
            <a:avLst/>
          </a:prstGeom>
        </p:spPr>
      </p:pic>
      <p:pic>
        <p:nvPicPr>
          <p:cNvPr id="80" name="Graphic 79" descr="Box">
            <a:extLst>
              <a:ext uri="{FF2B5EF4-FFF2-40B4-BE49-F238E27FC236}">
                <a16:creationId xmlns:a16="http://schemas.microsoft.com/office/drawing/2014/main" id="{50214B33-ACC6-4753-99B1-8F14D3F4D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1177" y="3779160"/>
            <a:ext cx="494896" cy="494896"/>
          </a:xfrm>
          <a:prstGeom prst="rect">
            <a:avLst/>
          </a:prstGeom>
        </p:spPr>
      </p:pic>
      <p:pic>
        <p:nvPicPr>
          <p:cNvPr id="81" name="Graphic 80" descr="Truck">
            <a:extLst>
              <a:ext uri="{FF2B5EF4-FFF2-40B4-BE49-F238E27FC236}">
                <a16:creationId xmlns:a16="http://schemas.microsoft.com/office/drawing/2014/main" id="{DB3697A2-8F2A-4DB3-A293-78F1FCB53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2813" y="3686710"/>
            <a:ext cx="655953" cy="655953"/>
          </a:xfrm>
          <a:prstGeom prst="rect">
            <a:avLst/>
          </a:prstGeom>
        </p:spPr>
      </p:pic>
      <p:pic>
        <p:nvPicPr>
          <p:cNvPr id="57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8F2FC08D-B74C-4CD0-9C08-03D58498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" y="312567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BEA0CA-3294-A908-B7EF-A268CE7AB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3085" y="6063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0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416">
        <p159:morph option="byObject"/>
      </p:transition>
    </mc:Choice>
    <mc:Fallback xmlns="">
      <p:transition spd="slow" advTm="16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6" grpId="0" animBg="1"/>
      <p:bldP spid="56" grpId="1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AE91-7259-4B12-9289-5F3A027C6CB0}"/>
              </a:ext>
            </a:extLst>
          </p:cNvPr>
          <p:cNvSpPr/>
          <p:nvPr/>
        </p:nvSpPr>
        <p:spPr>
          <a:xfrm>
            <a:off x="9202783" y="1191768"/>
            <a:ext cx="2514600" cy="1524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alpha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6DF479-A605-4D90-B878-398F5FB6D605}"/>
              </a:ext>
            </a:extLst>
          </p:cNvPr>
          <p:cNvGrpSpPr/>
          <p:nvPr/>
        </p:nvGrpSpPr>
        <p:grpSpPr>
          <a:xfrm>
            <a:off x="762000" y="2258568"/>
            <a:ext cx="2203704" cy="3562121"/>
            <a:chOff x="762000" y="2533879"/>
            <a:chExt cx="2203704" cy="356212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E528FC-4F73-404A-9C88-8CFB194BDAE7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2533879"/>
              <a:ext cx="1676400" cy="3562121"/>
            </a:xfrm>
            <a:prstGeom prst="line">
              <a:avLst/>
            </a:prstGeom>
            <a:ln w="25400">
              <a:solidFill>
                <a:srgbClr val="FF74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6E823E-31E0-46F4-9A02-99BDFAA9DB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304" y="6096000"/>
              <a:ext cx="533400" cy="0"/>
            </a:xfrm>
            <a:prstGeom prst="line">
              <a:avLst/>
            </a:prstGeom>
            <a:ln w="25400">
              <a:solidFill>
                <a:srgbClr val="FF74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8967CA6A-D162-43DE-A8CA-7F385AE2CACA}"/>
              </a:ext>
            </a:extLst>
          </p:cNvPr>
          <p:cNvSpPr/>
          <p:nvPr/>
        </p:nvSpPr>
        <p:spPr>
          <a:xfrm>
            <a:off x="2949127" y="5428488"/>
            <a:ext cx="91440" cy="822960"/>
          </a:xfrm>
          <a:prstGeom prst="roundRect">
            <a:avLst/>
          </a:prstGeom>
          <a:solidFill>
            <a:srgbClr val="FF74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10961-641C-47A0-A58C-4B52F031D94C}"/>
              </a:ext>
            </a:extLst>
          </p:cNvPr>
          <p:cNvGrpSpPr/>
          <p:nvPr/>
        </p:nvGrpSpPr>
        <p:grpSpPr>
          <a:xfrm>
            <a:off x="2057400" y="2258568"/>
            <a:ext cx="1813560" cy="2651760"/>
            <a:chOff x="762000" y="2533879"/>
            <a:chExt cx="1813560" cy="265176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EFBF08-C5E5-48F3-9FFD-23F7AD079509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2533879"/>
              <a:ext cx="1284446" cy="2651760"/>
            </a:xfrm>
            <a:prstGeom prst="line">
              <a:avLst/>
            </a:prstGeom>
            <a:ln w="25400">
              <a:solidFill>
                <a:srgbClr val="4CC8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64FCE1-1955-4F6C-879C-81D3AC78B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2160" y="5178193"/>
              <a:ext cx="533400" cy="0"/>
            </a:xfrm>
            <a:prstGeom prst="line">
              <a:avLst/>
            </a:prstGeom>
            <a:ln w="25400">
              <a:solidFill>
                <a:srgbClr val="4CC8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41FD2D-AE9C-4057-8A7A-13059B475AC3}"/>
              </a:ext>
            </a:extLst>
          </p:cNvPr>
          <p:cNvGrpSpPr/>
          <p:nvPr/>
        </p:nvGrpSpPr>
        <p:grpSpPr>
          <a:xfrm>
            <a:off x="3276307" y="2258688"/>
            <a:ext cx="1435901" cy="1755583"/>
            <a:chOff x="3276307" y="2514720"/>
            <a:chExt cx="1435901" cy="17555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4442F7-27FD-485E-90A4-92AB0B7FAE21}"/>
                </a:ext>
              </a:extLst>
            </p:cNvPr>
            <p:cNvCxnSpPr>
              <a:cxnSpLocks/>
            </p:cNvCxnSpPr>
            <p:nvPr/>
          </p:nvCxnSpPr>
          <p:spPr>
            <a:xfrm>
              <a:off x="3276307" y="2514720"/>
              <a:ext cx="914986" cy="1755583"/>
            </a:xfrm>
            <a:prstGeom prst="line">
              <a:avLst/>
            </a:prstGeom>
            <a:ln w="25400">
              <a:solidFill>
                <a:srgbClr val="F4C9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8D2BEE-C614-4D80-A372-BBA4FAE668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8808" y="4270303"/>
              <a:ext cx="533400" cy="0"/>
            </a:xfrm>
            <a:prstGeom prst="line">
              <a:avLst/>
            </a:prstGeom>
            <a:ln w="25400">
              <a:solidFill>
                <a:srgbClr val="F4C9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9AB252-C45E-46FA-9C74-929DFABB6FAF}"/>
              </a:ext>
            </a:extLst>
          </p:cNvPr>
          <p:cNvGrpSpPr/>
          <p:nvPr/>
        </p:nvGrpSpPr>
        <p:grpSpPr>
          <a:xfrm>
            <a:off x="4615372" y="2277847"/>
            <a:ext cx="1020380" cy="944879"/>
            <a:chOff x="4615372" y="2533879"/>
            <a:chExt cx="1020380" cy="94487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BF890F-5ABD-4219-8DBA-0070DF073BE4}"/>
                </a:ext>
              </a:extLst>
            </p:cNvPr>
            <p:cNvCxnSpPr>
              <a:cxnSpLocks/>
            </p:cNvCxnSpPr>
            <p:nvPr/>
          </p:nvCxnSpPr>
          <p:spPr>
            <a:xfrm>
              <a:off x="4615372" y="2533879"/>
              <a:ext cx="502331" cy="944879"/>
            </a:xfrm>
            <a:prstGeom prst="line">
              <a:avLst/>
            </a:prstGeom>
            <a:ln w="25400">
              <a:solidFill>
                <a:srgbClr val="57C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8380F9-A480-492A-B9EC-4F0B8DC9D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2352" y="3474720"/>
              <a:ext cx="533400" cy="0"/>
            </a:xfrm>
            <a:prstGeom prst="line">
              <a:avLst/>
            </a:prstGeom>
            <a:ln w="25400">
              <a:solidFill>
                <a:srgbClr val="57C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47">
            <a:extLst>
              <a:ext uri="{FF2B5EF4-FFF2-40B4-BE49-F238E27FC236}">
                <a16:creationId xmlns:a16="http://schemas.microsoft.com/office/drawing/2014/main" id="{AA9818E7-8B50-415F-9FFA-892B2A823664}"/>
              </a:ext>
            </a:extLst>
          </p:cNvPr>
          <p:cNvSpPr/>
          <p:nvPr/>
        </p:nvSpPr>
        <p:spPr>
          <a:xfrm>
            <a:off x="3825240" y="4485160"/>
            <a:ext cx="91440" cy="822960"/>
          </a:xfrm>
          <a:prstGeom prst="roundRect">
            <a:avLst/>
          </a:prstGeom>
          <a:solidFill>
            <a:srgbClr val="4CC8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28" name="Rounded Rectangle 47">
            <a:extLst>
              <a:ext uri="{FF2B5EF4-FFF2-40B4-BE49-F238E27FC236}">
                <a16:creationId xmlns:a16="http://schemas.microsoft.com/office/drawing/2014/main" id="{99477227-48A8-415B-ABC9-F00F1C17CE38}"/>
              </a:ext>
            </a:extLst>
          </p:cNvPr>
          <p:cNvSpPr/>
          <p:nvPr/>
        </p:nvSpPr>
        <p:spPr>
          <a:xfrm>
            <a:off x="4666488" y="3628148"/>
            <a:ext cx="91440" cy="822960"/>
          </a:xfrm>
          <a:prstGeom prst="roundRect">
            <a:avLst/>
          </a:prstGeom>
          <a:solidFill>
            <a:srgbClr val="F4C9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29" name="Rounded Rectangle 47">
            <a:extLst>
              <a:ext uri="{FF2B5EF4-FFF2-40B4-BE49-F238E27FC236}">
                <a16:creationId xmlns:a16="http://schemas.microsoft.com/office/drawing/2014/main" id="{14C3885F-2B0C-45CD-B87F-FE0E745EA3F4}"/>
              </a:ext>
            </a:extLst>
          </p:cNvPr>
          <p:cNvSpPr/>
          <p:nvPr/>
        </p:nvSpPr>
        <p:spPr>
          <a:xfrm>
            <a:off x="5621919" y="2796795"/>
            <a:ext cx="91440" cy="822960"/>
          </a:xfrm>
          <a:prstGeom prst="roundRect">
            <a:avLst/>
          </a:prstGeom>
          <a:solidFill>
            <a:srgbClr val="57CC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169438-06BE-4356-8A44-1CAAE54D41E7}"/>
              </a:ext>
            </a:extLst>
          </p:cNvPr>
          <p:cNvSpPr txBox="1"/>
          <p:nvPr/>
        </p:nvSpPr>
        <p:spPr>
          <a:xfrm>
            <a:off x="5296582" y="2891165"/>
            <a:ext cx="47548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170">
              <a:spcBef>
                <a:spcPct val="20000"/>
              </a:spcBef>
              <a:defRPr sz="1400" b="1">
                <a:solidFill>
                  <a:schemeClr val="accent5">
                    <a:lumMod val="2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r>
              <a:rPr lang="fa-IR" sz="1800" dirty="0"/>
              <a:t> اتصال به سيستم الارتينگ و باز برنامه ريزي</a:t>
            </a:r>
          </a:p>
          <a:p>
            <a:r>
              <a:rPr lang="fa-IR" sz="1800" dirty="0"/>
              <a:t> </a:t>
            </a:r>
            <a:r>
              <a:rPr lang="fa-IR" sz="1800" b="0" dirty="0"/>
              <a:t>در جهت توسعه هوشمند </a:t>
            </a:r>
            <a:r>
              <a:rPr lang="fa-IR" sz="1800" b="0" dirty="0" err="1"/>
              <a:t>سازي</a:t>
            </a:r>
            <a:r>
              <a:rPr lang="fa-IR" sz="1800" b="0" dirty="0"/>
              <a:t> </a:t>
            </a:r>
            <a:r>
              <a:rPr lang="fa-IR" sz="1800" b="0" dirty="0" err="1"/>
              <a:t>مكانيزه</a:t>
            </a:r>
            <a:r>
              <a:rPr lang="fa-IR" sz="1800" b="0" dirty="0"/>
              <a:t> </a:t>
            </a:r>
            <a:r>
              <a:rPr lang="fa-IR" sz="1800" b="0" dirty="0" err="1"/>
              <a:t>فرايندها</a:t>
            </a:r>
            <a:endParaRPr lang="en-US" sz="1800" b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955194-6BEC-4D30-93B0-CD443982107F}"/>
              </a:ext>
            </a:extLst>
          </p:cNvPr>
          <p:cNvSpPr txBox="1"/>
          <p:nvPr/>
        </p:nvSpPr>
        <p:spPr>
          <a:xfrm>
            <a:off x="4757928" y="3851643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170">
              <a:spcBef>
                <a:spcPct val="20000"/>
              </a:spcBef>
              <a:defRPr sz="1400" b="1">
                <a:solidFill>
                  <a:schemeClr val="accent5">
                    <a:lumMod val="2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r>
              <a:rPr lang="fa-IR" sz="1600" dirty="0"/>
              <a:t>حصول </a:t>
            </a:r>
            <a:r>
              <a:rPr lang="fa-IR" sz="1600" dirty="0" err="1"/>
              <a:t>اطمينان</a:t>
            </a:r>
            <a:r>
              <a:rPr lang="fa-IR" sz="1600" dirty="0"/>
              <a:t> از لحاظ شدن </a:t>
            </a:r>
            <a:r>
              <a:rPr lang="fa-IR" sz="1600" dirty="0" err="1"/>
              <a:t>كليه</a:t>
            </a:r>
            <a:r>
              <a:rPr lang="fa-IR" sz="1600" dirty="0"/>
              <a:t> </a:t>
            </a:r>
            <a:r>
              <a:rPr lang="fa-IR" sz="1600" dirty="0" err="1"/>
              <a:t>پارامترهاي</a:t>
            </a:r>
            <a:r>
              <a:rPr lang="fa-IR" sz="1600" dirty="0"/>
              <a:t> مورد </a:t>
            </a:r>
            <a:r>
              <a:rPr lang="fa-IR" sz="1600" dirty="0" err="1"/>
              <a:t>نياز</a:t>
            </a:r>
            <a:r>
              <a:rPr lang="fa-IR" sz="1600" dirty="0"/>
              <a:t> در محاسبات </a:t>
            </a:r>
            <a:r>
              <a:rPr lang="fa-IR" sz="1600" dirty="0" err="1"/>
              <a:t>ميلك</a:t>
            </a:r>
            <a:r>
              <a:rPr lang="fa-IR" sz="1600" dirty="0"/>
              <a:t> ران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0B95FD-AB99-4820-B701-82EFDBAB54EB}"/>
              </a:ext>
            </a:extLst>
          </p:cNvPr>
          <p:cNvSpPr txBox="1"/>
          <p:nvPr/>
        </p:nvSpPr>
        <p:spPr>
          <a:xfrm>
            <a:off x="4035552" y="4648859"/>
            <a:ext cx="494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170">
              <a:spcBef>
                <a:spcPct val="20000"/>
              </a:spcBef>
              <a:defRPr sz="1400" b="1">
                <a:solidFill>
                  <a:schemeClr val="accent5">
                    <a:lumMod val="2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pPr>
              <a:defRPr/>
            </a:pPr>
            <a:r>
              <a:rPr lang="fa-IR" sz="1600" dirty="0" err="1"/>
              <a:t>ايجاد</a:t>
            </a:r>
            <a:r>
              <a:rPr lang="fa-IR" sz="1600" dirty="0"/>
              <a:t> ارتباط برخط </a:t>
            </a:r>
            <a:r>
              <a:rPr lang="fa-IR" sz="1600" dirty="0" err="1"/>
              <a:t>ماژول</a:t>
            </a:r>
            <a:r>
              <a:rPr lang="fa-IR" sz="1600" dirty="0"/>
              <a:t> های: برنامه </a:t>
            </a:r>
            <a:r>
              <a:rPr lang="fa-IR" sz="1600" dirty="0" err="1"/>
              <a:t>ريزی</a:t>
            </a:r>
            <a:r>
              <a:rPr lang="fa-IR" sz="1600" dirty="0"/>
              <a:t>، اجرا و نظارت جهت </a:t>
            </a:r>
            <a:r>
              <a:rPr lang="fa-IR" sz="1600" dirty="0" err="1"/>
              <a:t>پايش</a:t>
            </a:r>
            <a:r>
              <a:rPr lang="fa-IR" sz="1600" dirty="0"/>
              <a:t> انحراف از برنامه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7B6885-F556-40EC-B12B-32D201DFAEB5}"/>
              </a:ext>
            </a:extLst>
          </p:cNvPr>
          <p:cNvSpPr txBox="1"/>
          <p:nvPr/>
        </p:nvSpPr>
        <p:spPr>
          <a:xfrm>
            <a:off x="3040567" y="5569111"/>
            <a:ext cx="427521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170">
              <a:spcBef>
                <a:spcPct val="20000"/>
              </a:spcBef>
              <a:defRPr sz="1400" b="1">
                <a:solidFill>
                  <a:schemeClr val="accent5">
                    <a:lumMod val="2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pPr rtl="1"/>
            <a:r>
              <a:rPr lang="fa-IR" sz="1600" dirty="0" err="1"/>
              <a:t>هوشمندسازي</a:t>
            </a:r>
            <a:r>
              <a:rPr lang="fa-IR" sz="1600" dirty="0"/>
              <a:t> </a:t>
            </a:r>
            <a:r>
              <a:rPr lang="fa-IR" sz="1600" dirty="0" err="1"/>
              <a:t>فرايند</a:t>
            </a:r>
            <a:endParaRPr lang="fa-IR" sz="1600" dirty="0"/>
          </a:p>
          <a:p>
            <a:pPr rtl="1"/>
            <a:r>
              <a:rPr lang="fa-IR" sz="1600" dirty="0" err="1"/>
              <a:t>كاهش</a:t>
            </a:r>
            <a:r>
              <a:rPr lang="fa-IR" sz="1600" dirty="0"/>
              <a:t> </a:t>
            </a:r>
            <a:r>
              <a:rPr lang="fa-IR" sz="1600" dirty="0" err="1"/>
              <a:t>وابستگي</a:t>
            </a:r>
            <a:r>
              <a:rPr lang="fa-IR" sz="1600" dirty="0"/>
              <a:t> </a:t>
            </a:r>
            <a:r>
              <a:rPr lang="fa-IR" sz="1600" dirty="0" err="1"/>
              <a:t>انساني</a:t>
            </a:r>
            <a:r>
              <a:rPr lang="fa-IR" sz="1600" dirty="0"/>
              <a:t> در برنامه </a:t>
            </a:r>
            <a:r>
              <a:rPr lang="fa-IR" sz="1600" dirty="0" err="1"/>
              <a:t>ريزي</a:t>
            </a:r>
            <a:r>
              <a:rPr lang="fa-IR" sz="1600" dirty="0"/>
              <a:t> حمل قطعات و </a:t>
            </a:r>
            <a:r>
              <a:rPr lang="fa-IR" sz="1600" dirty="0" err="1"/>
              <a:t>پالتها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DC463E-73AE-467D-AF92-20108064B859}"/>
              </a:ext>
            </a:extLst>
          </p:cNvPr>
          <p:cNvSpPr txBox="1"/>
          <p:nvPr/>
        </p:nvSpPr>
        <p:spPr>
          <a:xfrm>
            <a:off x="306209" y="1809718"/>
            <a:ext cx="91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2012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F202AC-FF2B-420D-82FE-3F9BF18C3417}"/>
              </a:ext>
            </a:extLst>
          </p:cNvPr>
          <p:cNvGrpSpPr/>
          <p:nvPr/>
        </p:nvGrpSpPr>
        <p:grpSpPr>
          <a:xfrm>
            <a:off x="0" y="2163542"/>
            <a:ext cx="9269038" cy="182885"/>
            <a:chOff x="0" y="2419574"/>
            <a:chExt cx="9269038" cy="18288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771C5E4-A7CF-47E5-AA54-D7420FEE51E1}"/>
                </a:ext>
              </a:extLst>
            </p:cNvPr>
            <p:cNvGrpSpPr/>
            <p:nvPr/>
          </p:nvGrpSpPr>
          <p:grpSpPr>
            <a:xfrm>
              <a:off x="0" y="2419574"/>
              <a:ext cx="9269038" cy="182885"/>
              <a:chOff x="0" y="2419574"/>
              <a:chExt cx="9269038" cy="18288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F386F4A-0AD3-479F-A782-A822FC72CECB}"/>
                  </a:ext>
                </a:extLst>
              </p:cNvPr>
              <p:cNvCxnSpPr/>
              <p:nvPr/>
            </p:nvCxnSpPr>
            <p:spPr>
              <a:xfrm flipV="1">
                <a:off x="0" y="2514600"/>
                <a:ext cx="9235440" cy="368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D26275F-E109-412D-8862-4FDFA45FB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6158" y="2419574"/>
                <a:ext cx="182880" cy="182885"/>
              </a:xfrm>
              <a:prstGeom prst="ellipse">
                <a:avLst/>
              </a:prstGeom>
              <a:solidFill>
                <a:schemeClr val="bg1"/>
              </a:solidFill>
              <a:ln w="508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91440" rtlCol="0" anchor="ctr"/>
              <a:lstStyle/>
              <a:p>
                <a:pPr algn="ctr"/>
                <a:endParaRPr lang="en-US" sz="2000" b="1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3548FE0-D9F5-406F-9D21-D87E9BF11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871" y="2465299"/>
              <a:ext cx="137156" cy="137160"/>
            </a:xfrm>
            <a:prstGeom prst="ellipse">
              <a:avLst/>
            </a:prstGeom>
            <a:solidFill>
              <a:srgbClr val="A5A5A5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91440" rtlCol="0" anchor="ctr"/>
            <a:lstStyle/>
            <a:p>
              <a:pPr algn="ctr"/>
              <a:endParaRPr lang="en-US" sz="2000" b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C0D825E-32E5-4E2B-9CE4-F11CE6743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273" y="2446019"/>
              <a:ext cx="137156" cy="137160"/>
            </a:xfrm>
            <a:prstGeom prst="ellipse">
              <a:avLst/>
            </a:prstGeom>
            <a:solidFill>
              <a:srgbClr val="A5A5A5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91440" rtlCol="0" anchor="ctr"/>
            <a:lstStyle/>
            <a:p>
              <a:pPr algn="ctr"/>
              <a:endParaRPr lang="en-US" sz="2000" b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60B6C8-010A-4499-9856-A6921E0F4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3719" y="2446019"/>
              <a:ext cx="137156" cy="137160"/>
            </a:xfrm>
            <a:prstGeom prst="ellipse">
              <a:avLst/>
            </a:prstGeom>
            <a:solidFill>
              <a:srgbClr val="A5A5A5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91440" rtlCol="0" anchor="ctr"/>
            <a:lstStyle/>
            <a:p>
              <a:pPr algn="ctr"/>
              <a:endParaRPr lang="en-US" sz="2000" b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C0EA1DA-F207-4A76-B28E-A46975D08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9332" y="2445291"/>
              <a:ext cx="137156" cy="137160"/>
            </a:xfrm>
            <a:prstGeom prst="ellipse">
              <a:avLst/>
            </a:prstGeom>
            <a:solidFill>
              <a:srgbClr val="A5A5A5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91440" rtlCol="0" anchor="ctr"/>
            <a:lstStyle/>
            <a:p>
              <a:pPr algn="ctr"/>
              <a:endParaRPr lang="en-US" sz="2000" b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AC56749-6014-4940-85D4-C9A566A113E7}"/>
              </a:ext>
            </a:extLst>
          </p:cNvPr>
          <p:cNvSpPr txBox="1"/>
          <p:nvPr/>
        </p:nvSpPr>
        <p:spPr>
          <a:xfrm>
            <a:off x="1609060" y="1819437"/>
            <a:ext cx="91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2015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F4D295-FCBF-4376-BC5E-C77B8BBA7B66}"/>
              </a:ext>
            </a:extLst>
          </p:cNvPr>
          <p:cNvSpPr txBox="1"/>
          <p:nvPr/>
        </p:nvSpPr>
        <p:spPr>
          <a:xfrm>
            <a:off x="2822219" y="1819437"/>
            <a:ext cx="91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2017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CDDA67-2CE5-4640-9E22-40ECA42848CD}"/>
              </a:ext>
            </a:extLst>
          </p:cNvPr>
          <p:cNvSpPr txBox="1"/>
          <p:nvPr/>
        </p:nvSpPr>
        <p:spPr>
          <a:xfrm>
            <a:off x="4142119" y="1819437"/>
            <a:ext cx="91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2020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03554-4210-4BAD-8F0C-5C687C935AA7}"/>
              </a:ext>
            </a:extLst>
          </p:cNvPr>
          <p:cNvSpPr txBox="1"/>
          <p:nvPr/>
        </p:nvSpPr>
        <p:spPr>
          <a:xfrm>
            <a:off x="1679518" y="1781304"/>
            <a:ext cx="7589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err="1">
                <a:cs typeface="Nazanin" panose="00000500000000000000" pitchFamily="2" charset="-78"/>
              </a:rPr>
              <a:t>عوايد</a:t>
            </a:r>
            <a:r>
              <a:rPr lang="fa-IR" sz="2400" b="1" dirty="0">
                <a:cs typeface="Nazanin" panose="00000500000000000000" pitchFamily="2" charset="-78"/>
              </a:rPr>
              <a:t> حاصل از استقرار سامانه برنامه </a:t>
            </a:r>
            <a:r>
              <a:rPr lang="fa-IR" sz="2400" b="1" dirty="0" err="1">
                <a:cs typeface="Nazanin" panose="00000500000000000000" pitchFamily="2" charset="-78"/>
              </a:rPr>
              <a:t>ريزي</a:t>
            </a:r>
            <a:r>
              <a:rPr lang="fa-IR" sz="2400" b="1" dirty="0">
                <a:cs typeface="Nazanin" panose="00000500000000000000" pitchFamily="2" charset="-78"/>
              </a:rPr>
              <a:t> </a:t>
            </a:r>
            <a:r>
              <a:rPr lang="fa-IR" sz="2400" b="1" dirty="0" err="1">
                <a:cs typeface="Nazanin" panose="00000500000000000000" pitchFamily="2" charset="-78"/>
              </a:rPr>
              <a:t>ميلك</a:t>
            </a:r>
            <a:r>
              <a:rPr lang="fa-IR" sz="2400" b="1" dirty="0">
                <a:cs typeface="Nazanin" panose="00000500000000000000" pitchFamily="2" charset="-78"/>
              </a:rPr>
              <a:t> ران حمل قطعه و </a:t>
            </a:r>
            <a:r>
              <a:rPr lang="fa-IR" sz="2400" b="1" dirty="0" err="1">
                <a:cs typeface="Nazanin" panose="00000500000000000000" pitchFamily="2" charset="-78"/>
              </a:rPr>
              <a:t>پالت</a:t>
            </a:r>
            <a:endParaRPr lang="fa-IR" sz="2400" b="1" dirty="0">
              <a:cs typeface="Nazanin" panose="000005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4B4EE4-41E4-4182-8AFE-D640A4105E63}"/>
              </a:ext>
            </a:extLst>
          </p:cNvPr>
          <p:cNvSpPr/>
          <p:nvPr/>
        </p:nvSpPr>
        <p:spPr>
          <a:xfrm>
            <a:off x="0" y="6635788"/>
            <a:ext cx="12192000" cy="227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E500F42-6A73-472C-BE9A-4A48E9F035C8}"/>
              </a:ext>
            </a:extLst>
          </p:cNvPr>
          <p:cNvSpPr/>
          <p:nvPr/>
        </p:nvSpPr>
        <p:spPr>
          <a:xfrm>
            <a:off x="0" y="0"/>
            <a:ext cx="12192000" cy="22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E9CF676E-E0A9-48AB-B467-3B369033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4" y="151517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454057-CF7E-02C6-BB8A-B31B573F6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399" y="6026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45"/>
    </mc:Choice>
    <mc:Fallback xmlns="">
      <p:transition spd="slow" advTm="3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2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2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25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75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14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6" grpId="0"/>
      <p:bldP spid="42" grpId="0"/>
      <p:bldP spid="43" grpId="0"/>
      <p:bldP spid="4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D1EF3A-1375-4E85-86D5-ACB0BB5F7A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965792-35C8-476C-823B-425804EAF515}"/>
              </a:ext>
            </a:extLst>
          </p:cNvPr>
          <p:cNvSpPr/>
          <p:nvPr/>
        </p:nvSpPr>
        <p:spPr>
          <a:xfrm>
            <a:off x="0" y="0"/>
            <a:ext cx="9915525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1BD84AF7-A16C-4866-B41C-BD870FF33EE0}"/>
              </a:ext>
            </a:extLst>
          </p:cNvPr>
          <p:cNvSpPr/>
          <p:nvPr userDrawn="1"/>
        </p:nvSpPr>
        <p:spPr>
          <a:xfrm>
            <a:off x="4916844" y="0"/>
            <a:ext cx="7275156" cy="6858000"/>
          </a:xfrm>
          <a:custGeom>
            <a:avLst/>
            <a:gdLst>
              <a:gd name="connsiteX0" fmla="*/ 4124200 w 7275156"/>
              <a:gd name="connsiteY0" fmla="*/ 0 h 6857999"/>
              <a:gd name="connsiteX1" fmla="*/ 7275156 w 7275156"/>
              <a:gd name="connsiteY1" fmla="*/ 0 h 6857999"/>
              <a:gd name="connsiteX2" fmla="*/ 7275156 w 7275156"/>
              <a:gd name="connsiteY2" fmla="*/ 6857999 h 6857999"/>
              <a:gd name="connsiteX3" fmla="*/ 89795 w 7275156"/>
              <a:gd name="connsiteY3" fmla="*/ 6857999 h 6857999"/>
              <a:gd name="connsiteX4" fmla="*/ 80764 w 7275156"/>
              <a:gd name="connsiteY4" fmla="*/ 6822877 h 6857999"/>
              <a:gd name="connsiteX5" fmla="*/ 0 w 7275156"/>
              <a:gd name="connsiteY5" fmla="*/ 6021716 h 6857999"/>
              <a:gd name="connsiteX6" fmla="*/ 2981808 w 7275156"/>
              <a:gd name="connsiteY6" fmla="*/ 2171572 h 6857999"/>
              <a:gd name="connsiteX7" fmla="*/ 3159799 w 7275156"/>
              <a:gd name="connsiteY7" fmla="*/ 2130492 h 6857999"/>
              <a:gd name="connsiteX8" fmla="*/ 3173670 w 7275156"/>
              <a:gd name="connsiteY8" fmla="*/ 2021333 h 6857999"/>
              <a:gd name="connsiteX9" fmla="*/ 4020494 w 7275156"/>
              <a:gd name="connsiteY9" fmla="*/ 11652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5156" h="6857999">
                <a:moveTo>
                  <a:pt x="4124200" y="0"/>
                </a:moveTo>
                <a:lnTo>
                  <a:pt x="7275156" y="0"/>
                </a:lnTo>
                <a:lnTo>
                  <a:pt x="7275156" y="6857999"/>
                </a:lnTo>
                <a:lnTo>
                  <a:pt x="89795" y="6857999"/>
                </a:lnTo>
                <a:lnTo>
                  <a:pt x="80764" y="6822877"/>
                </a:lnTo>
                <a:cubicBezTo>
                  <a:pt x="27810" y="6564095"/>
                  <a:pt x="0" y="6296153"/>
                  <a:pt x="0" y="6021716"/>
                </a:cubicBezTo>
                <a:cubicBezTo>
                  <a:pt x="0" y="4169267"/>
                  <a:pt x="1267066" y="2612756"/>
                  <a:pt x="2981808" y="2171572"/>
                </a:cubicBezTo>
                <a:lnTo>
                  <a:pt x="3159799" y="2130492"/>
                </a:lnTo>
                <a:lnTo>
                  <a:pt x="3173670" y="2021333"/>
                </a:lnTo>
                <a:cubicBezTo>
                  <a:pt x="3283006" y="1305770"/>
                  <a:pt x="3583127" y="652987"/>
                  <a:pt x="4020494" y="116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CBC25-A196-4993-99CE-30194DDF646C}"/>
              </a:ext>
            </a:extLst>
          </p:cNvPr>
          <p:cNvSpPr txBox="1"/>
          <p:nvPr/>
        </p:nvSpPr>
        <p:spPr>
          <a:xfrm>
            <a:off x="6400801" y="3476685"/>
            <a:ext cx="490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با سپاس از توجه شما</a:t>
            </a:r>
            <a:endParaRPr lang="en-US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B3BFA-E9B2-4A72-8980-0213444063E1}"/>
              </a:ext>
            </a:extLst>
          </p:cNvPr>
          <p:cNvSpPr txBox="1"/>
          <p:nvPr/>
        </p:nvSpPr>
        <p:spPr>
          <a:xfrm>
            <a:off x="6774075" y="3015020"/>
            <a:ext cx="4644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Smart Logistics</a:t>
            </a:r>
          </a:p>
        </p:txBody>
      </p:sp>
    </p:spTree>
    <p:extLst>
      <p:ext uri="{BB962C8B-B14F-4D97-AF65-F5344CB8AC3E}">
        <p14:creationId xmlns:p14="http://schemas.microsoft.com/office/powerpoint/2010/main" val="347480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EEB401-2C6B-47A5-9265-D8CFF4A0F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Flowchart: Data 8">
            <a:extLst>
              <a:ext uri="{FF2B5EF4-FFF2-40B4-BE49-F238E27FC236}">
                <a16:creationId xmlns:a16="http://schemas.microsoft.com/office/drawing/2014/main" id="{F130DE25-08A7-412E-ABB0-D2072C9507CB}"/>
              </a:ext>
            </a:extLst>
          </p:cNvPr>
          <p:cNvSpPr/>
          <p:nvPr/>
        </p:nvSpPr>
        <p:spPr>
          <a:xfrm flipH="1">
            <a:off x="1263670" y="0"/>
            <a:ext cx="9652000" cy="6858000"/>
          </a:xfrm>
          <a:prstGeom prst="flowChartInputOutpu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69B6D4-A5E0-445A-A853-11DCCE33CC76}"/>
              </a:ext>
            </a:extLst>
          </p:cNvPr>
          <p:cNvCxnSpPr>
            <a:cxnSpLocks/>
          </p:cNvCxnSpPr>
          <p:nvPr/>
        </p:nvCxnSpPr>
        <p:spPr>
          <a:xfrm>
            <a:off x="1890500" y="2743200"/>
            <a:ext cx="1154897" cy="411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1E4A74-9D24-4D24-A8BD-DE091E433942}"/>
              </a:ext>
            </a:extLst>
          </p:cNvPr>
          <p:cNvCxnSpPr>
            <a:cxnSpLocks/>
          </p:cNvCxnSpPr>
          <p:nvPr/>
        </p:nvCxnSpPr>
        <p:spPr>
          <a:xfrm>
            <a:off x="9247409" y="0"/>
            <a:ext cx="725838" cy="25860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E1E5C3-61E9-496A-B4B2-651D643D4010}"/>
              </a:ext>
            </a:extLst>
          </p:cNvPr>
          <p:cNvGrpSpPr/>
          <p:nvPr/>
        </p:nvGrpSpPr>
        <p:grpSpPr>
          <a:xfrm>
            <a:off x="3516172" y="2052252"/>
            <a:ext cx="2133917" cy="2478771"/>
            <a:chOff x="1569810" y="2052252"/>
            <a:chExt cx="2133917" cy="24787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57591ED-F7AF-4F79-837B-5B12EF9D10EB}"/>
                </a:ext>
              </a:extLst>
            </p:cNvPr>
            <p:cNvSpPr>
              <a:spLocks noChangeAspect="1"/>
            </p:cNvSpPr>
            <p:nvPr/>
          </p:nvSpPr>
          <p:spPr>
            <a:xfrm rot="17363696">
              <a:off x="1397383" y="2224679"/>
              <a:ext cx="2478771" cy="2133917"/>
            </a:xfrm>
            <a:custGeom>
              <a:avLst/>
              <a:gdLst>
                <a:gd name="connsiteX0" fmla="*/ 1293875 w 2478771"/>
                <a:gd name="connsiteY0" fmla="*/ 0 h 2133917"/>
                <a:gd name="connsiteX1" fmla="*/ 2347197 w 2478771"/>
                <a:gd name="connsiteY1" fmla="*/ 266711 h 2133917"/>
                <a:gd name="connsiteX2" fmla="*/ 2478771 w 2478771"/>
                <a:gd name="connsiteY2" fmla="*/ 346644 h 2133917"/>
                <a:gd name="connsiteX3" fmla="*/ 1300925 w 2478771"/>
                <a:gd name="connsiteY3" fmla="*/ 2133917 h 2133917"/>
                <a:gd name="connsiteX4" fmla="*/ 0 w 2478771"/>
                <a:gd name="connsiteY4" fmla="*/ 421036 h 2133917"/>
                <a:gd name="connsiteX5" fmla="*/ 58355 w 2478771"/>
                <a:gd name="connsiteY5" fmla="*/ 377399 h 2133917"/>
                <a:gd name="connsiteX6" fmla="*/ 1293875 w 2478771"/>
                <a:gd name="connsiteY6" fmla="*/ 0 h 21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771" h="2133917">
                  <a:moveTo>
                    <a:pt x="1293875" y="0"/>
                  </a:moveTo>
                  <a:cubicBezTo>
                    <a:pt x="1675263" y="0"/>
                    <a:pt x="2034084" y="96618"/>
                    <a:pt x="2347197" y="266711"/>
                  </a:cubicBezTo>
                  <a:lnTo>
                    <a:pt x="2478771" y="346644"/>
                  </a:lnTo>
                  <a:lnTo>
                    <a:pt x="1300925" y="2133917"/>
                  </a:lnTo>
                  <a:lnTo>
                    <a:pt x="0" y="421036"/>
                  </a:lnTo>
                  <a:lnTo>
                    <a:pt x="58355" y="377399"/>
                  </a:lnTo>
                  <a:cubicBezTo>
                    <a:pt x="411041" y="139129"/>
                    <a:pt x="836211" y="0"/>
                    <a:pt x="12938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156C8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 Box 10">
              <a:extLst>
                <a:ext uri="{FF2B5EF4-FFF2-40B4-BE49-F238E27FC236}">
                  <a16:creationId xmlns:a16="http://schemas.microsoft.com/office/drawing/2014/main" id="{5A1FAE67-BD89-4217-9B95-60645E20D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363696">
              <a:off x="1873401" y="2539054"/>
              <a:ext cx="1156839" cy="12618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algn="ctr">
                <a:defRPr sz="1300" b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</a:defRPr>
              </a:lvl1pPr>
            </a:lstStyle>
            <a:p>
              <a:r>
                <a:rPr lang="en-US" dirty="0"/>
                <a:t>EXCECUTION &amp; CONTROL</a:t>
              </a:r>
            </a:p>
            <a:p>
              <a:pPr algn="ctr"/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endParaRPr lang="fa-IR" sz="13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/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رديابي</a:t>
              </a:r>
              <a:endParaRPr lang="fa-IR" sz="13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/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تحويل</a:t>
              </a:r>
              <a:r>
                <a:rPr lang="fa-IR" sz="13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دهي</a:t>
              </a:r>
              <a:endParaRPr lang="en-US" sz="13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A74671-D154-479D-8776-FC938E5B10D7}"/>
              </a:ext>
            </a:extLst>
          </p:cNvPr>
          <p:cNvGrpSpPr/>
          <p:nvPr/>
        </p:nvGrpSpPr>
        <p:grpSpPr>
          <a:xfrm>
            <a:off x="3778000" y="3532906"/>
            <a:ext cx="2478771" cy="2133917"/>
            <a:chOff x="1831638" y="3532906"/>
            <a:chExt cx="2478771" cy="21339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A78027-AF89-4842-B08D-B7EFF3C3ABD0}"/>
                </a:ext>
              </a:extLst>
            </p:cNvPr>
            <p:cNvSpPr>
              <a:spLocks noChangeAspect="1"/>
            </p:cNvSpPr>
            <p:nvPr/>
          </p:nvSpPr>
          <p:spPr>
            <a:xfrm rot="13083777">
              <a:off x="1831638" y="3532906"/>
              <a:ext cx="2478771" cy="2133917"/>
            </a:xfrm>
            <a:custGeom>
              <a:avLst/>
              <a:gdLst>
                <a:gd name="connsiteX0" fmla="*/ 1293875 w 2478771"/>
                <a:gd name="connsiteY0" fmla="*/ 0 h 2133917"/>
                <a:gd name="connsiteX1" fmla="*/ 2347197 w 2478771"/>
                <a:gd name="connsiteY1" fmla="*/ 266711 h 2133917"/>
                <a:gd name="connsiteX2" fmla="*/ 2478771 w 2478771"/>
                <a:gd name="connsiteY2" fmla="*/ 346644 h 2133917"/>
                <a:gd name="connsiteX3" fmla="*/ 1300925 w 2478771"/>
                <a:gd name="connsiteY3" fmla="*/ 2133917 h 2133917"/>
                <a:gd name="connsiteX4" fmla="*/ 0 w 2478771"/>
                <a:gd name="connsiteY4" fmla="*/ 421036 h 2133917"/>
                <a:gd name="connsiteX5" fmla="*/ 58355 w 2478771"/>
                <a:gd name="connsiteY5" fmla="*/ 377399 h 2133917"/>
                <a:gd name="connsiteX6" fmla="*/ 1293875 w 2478771"/>
                <a:gd name="connsiteY6" fmla="*/ 0 h 21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771" h="2133917">
                  <a:moveTo>
                    <a:pt x="1293875" y="0"/>
                  </a:moveTo>
                  <a:cubicBezTo>
                    <a:pt x="1675263" y="0"/>
                    <a:pt x="2034084" y="96618"/>
                    <a:pt x="2347197" y="266711"/>
                  </a:cubicBezTo>
                  <a:lnTo>
                    <a:pt x="2478771" y="346644"/>
                  </a:lnTo>
                  <a:lnTo>
                    <a:pt x="1300925" y="2133917"/>
                  </a:lnTo>
                  <a:lnTo>
                    <a:pt x="0" y="421036"/>
                  </a:lnTo>
                  <a:lnTo>
                    <a:pt x="58355" y="377399"/>
                  </a:lnTo>
                  <a:cubicBezTo>
                    <a:pt x="411041" y="139129"/>
                    <a:pt x="836211" y="0"/>
                    <a:pt x="129387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8DF0BE84-3BCB-4E68-963C-369AB0715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71778">
              <a:off x="2206591" y="4290638"/>
              <a:ext cx="1256095" cy="121571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lIns="60960" tIns="30480" rIns="60960" bIns="3048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</a:rPr>
                <a:t>PLANING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</a:rPr>
                <a:t>ORDER MANAGEMENT</a:t>
              </a:r>
            </a:p>
            <a:p>
              <a:pPr algn="ctr" rtl="1"/>
              <a:r>
                <a:rPr lang="fa-IR" sz="900" b="1" dirty="0" err="1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الويت</a:t>
              </a:r>
              <a:r>
                <a:rPr lang="fa-IR" sz="900" b="1" dirty="0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900" b="1" dirty="0" err="1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بندي</a:t>
              </a:r>
              <a:r>
                <a:rPr lang="fa-IR" sz="900" b="1" dirty="0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900" b="1" dirty="0" err="1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درخواستهاي</a:t>
              </a:r>
              <a:r>
                <a:rPr lang="fa-IR" sz="900" b="1" dirty="0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حمل</a:t>
              </a:r>
            </a:p>
            <a:p>
              <a:pPr algn="ctr" rtl="1"/>
              <a:r>
                <a:rPr lang="fa-IR" sz="900" b="1" dirty="0" err="1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ميلك</a:t>
              </a:r>
              <a:r>
                <a:rPr lang="fa-IR" sz="900" b="1" dirty="0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ران /  </a:t>
              </a:r>
              <a:r>
                <a:rPr lang="fa-IR" sz="900" b="1" dirty="0" err="1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تجميع</a:t>
              </a:r>
              <a:r>
                <a:rPr lang="fa-IR" sz="900" b="1" dirty="0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900" b="1" dirty="0" err="1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درخواستهاي</a:t>
              </a:r>
              <a:r>
                <a:rPr lang="fa-IR" sz="900" b="1" dirty="0">
                  <a:solidFill>
                    <a:srgbClr val="76717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حمل</a:t>
              </a:r>
            </a:p>
            <a:p>
              <a:pPr algn="ctr"/>
              <a:endParaRPr lang="en-US" sz="600" dirty="0">
                <a:solidFill>
                  <a:srgbClr val="76717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EF23E7-EFF4-406B-971A-214BF573A788}"/>
              </a:ext>
            </a:extLst>
          </p:cNvPr>
          <p:cNvGrpSpPr/>
          <p:nvPr/>
        </p:nvGrpSpPr>
        <p:grpSpPr>
          <a:xfrm>
            <a:off x="5153362" y="3489663"/>
            <a:ext cx="2478771" cy="2133917"/>
            <a:chOff x="3207000" y="3489663"/>
            <a:chExt cx="2478771" cy="213391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E7ACB3-D718-4B48-AFAB-CA17F6B15BC3}"/>
                </a:ext>
              </a:extLst>
            </p:cNvPr>
            <p:cNvSpPr>
              <a:spLocks noChangeAspect="1"/>
            </p:cNvSpPr>
            <p:nvPr/>
          </p:nvSpPr>
          <p:spPr>
            <a:xfrm rot="8748941">
              <a:off x="3207000" y="3489663"/>
              <a:ext cx="2478771" cy="2133917"/>
            </a:xfrm>
            <a:custGeom>
              <a:avLst/>
              <a:gdLst>
                <a:gd name="connsiteX0" fmla="*/ 1293875 w 2478771"/>
                <a:gd name="connsiteY0" fmla="*/ 0 h 2133917"/>
                <a:gd name="connsiteX1" fmla="*/ 2347197 w 2478771"/>
                <a:gd name="connsiteY1" fmla="*/ 266711 h 2133917"/>
                <a:gd name="connsiteX2" fmla="*/ 2478771 w 2478771"/>
                <a:gd name="connsiteY2" fmla="*/ 346644 h 2133917"/>
                <a:gd name="connsiteX3" fmla="*/ 1300925 w 2478771"/>
                <a:gd name="connsiteY3" fmla="*/ 2133917 h 2133917"/>
                <a:gd name="connsiteX4" fmla="*/ 0 w 2478771"/>
                <a:gd name="connsiteY4" fmla="*/ 421036 h 2133917"/>
                <a:gd name="connsiteX5" fmla="*/ 58355 w 2478771"/>
                <a:gd name="connsiteY5" fmla="*/ 377399 h 2133917"/>
                <a:gd name="connsiteX6" fmla="*/ 1293875 w 2478771"/>
                <a:gd name="connsiteY6" fmla="*/ 0 h 21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771" h="2133917">
                  <a:moveTo>
                    <a:pt x="1293875" y="0"/>
                  </a:moveTo>
                  <a:cubicBezTo>
                    <a:pt x="1675263" y="0"/>
                    <a:pt x="2034084" y="96618"/>
                    <a:pt x="2347197" y="266711"/>
                  </a:cubicBezTo>
                  <a:lnTo>
                    <a:pt x="2478771" y="346644"/>
                  </a:lnTo>
                  <a:lnTo>
                    <a:pt x="1300925" y="2133917"/>
                  </a:lnTo>
                  <a:lnTo>
                    <a:pt x="0" y="421036"/>
                  </a:lnTo>
                  <a:lnTo>
                    <a:pt x="58355" y="377399"/>
                  </a:lnTo>
                  <a:cubicBezTo>
                    <a:pt x="411041" y="139129"/>
                    <a:pt x="836211" y="0"/>
                    <a:pt x="12938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648751AC-3E35-4920-AEAF-82BF1EE3C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734865">
              <a:off x="4095352" y="4509432"/>
              <a:ext cx="125609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</a:rPr>
                <a:t>PALLET INVENTORY</a:t>
              </a:r>
            </a:p>
            <a:p>
              <a:pPr algn="ctr"/>
              <a:r>
                <a:rPr lang="fa-IR" sz="12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مديريت</a:t>
              </a:r>
              <a:r>
                <a:rPr lang="fa-IR" sz="12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گردش </a:t>
              </a:r>
              <a:r>
                <a:rPr lang="fa-IR" sz="12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پالت</a:t>
              </a:r>
              <a:endParaRPr lang="fa-IR" sz="12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/>
              <a:r>
                <a:rPr lang="fa-IR" sz="12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انبارهاي</a:t>
              </a:r>
              <a:r>
                <a:rPr lang="fa-IR" sz="12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پالت</a:t>
              </a:r>
              <a:r>
                <a:rPr lang="fa-IR" sz="12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2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خالي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426DAA-4344-488E-A18E-6CFB2F1C757A}"/>
              </a:ext>
            </a:extLst>
          </p:cNvPr>
          <p:cNvGrpSpPr/>
          <p:nvPr/>
        </p:nvGrpSpPr>
        <p:grpSpPr>
          <a:xfrm>
            <a:off x="5710485" y="1990178"/>
            <a:ext cx="2133917" cy="2478771"/>
            <a:chOff x="3764123" y="1990178"/>
            <a:chExt cx="2133917" cy="24787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D08C31F-065F-4E34-A2A0-95B308BA76B6}"/>
                </a:ext>
              </a:extLst>
            </p:cNvPr>
            <p:cNvSpPr>
              <a:spLocks noChangeAspect="1"/>
            </p:cNvSpPr>
            <p:nvPr/>
          </p:nvSpPr>
          <p:spPr>
            <a:xfrm rot="4388004">
              <a:off x="3591696" y="2162605"/>
              <a:ext cx="2478771" cy="2133917"/>
            </a:xfrm>
            <a:custGeom>
              <a:avLst/>
              <a:gdLst>
                <a:gd name="connsiteX0" fmla="*/ 1293875 w 2478771"/>
                <a:gd name="connsiteY0" fmla="*/ 0 h 2133917"/>
                <a:gd name="connsiteX1" fmla="*/ 2347197 w 2478771"/>
                <a:gd name="connsiteY1" fmla="*/ 266711 h 2133917"/>
                <a:gd name="connsiteX2" fmla="*/ 2478771 w 2478771"/>
                <a:gd name="connsiteY2" fmla="*/ 346644 h 2133917"/>
                <a:gd name="connsiteX3" fmla="*/ 1300925 w 2478771"/>
                <a:gd name="connsiteY3" fmla="*/ 2133917 h 2133917"/>
                <a:gd name="connsiteX4" fmla="*/ 0 w 2478771"/>
                <a:gd name="connsiteY4" fmla="*/ 421036 h 2133917"/>
                <a:gd name="connsiteX5" fmla="*/ 58355 w 2478771"/>
                <a:gd name="connsiteY5" fmla="*/ 377399 h 2133917"/>
                <a:gd name="connsiteX6" fmla="*/ 1293875 w 2478771"/>
                <a:gd name="connsiteY6" fmla="*/ 0 h 21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771" h="2133917">
                  <a:moveTo>
                    <a:pt x="1293875" y="0"/>
                  </a:moveTo>
                  <a:cubicBezTo>
                    <a:pt x="1675263" y="0"/>
                    <a:pt x="2034084" y="96618"/>
                    <a:pt x="2347197" y="266711"/>
                  </a:cubicBezTo>
                  <a:lnTo>
                    <a:pt x="2478771" y="346644"/>
                  </a:lnTo>
                  <a:lnTo>
                    <a:pt x="1300925" y="2133917"/>
                  </a:lnTo>
                  <a:lnTo>
                    <a:pt x="0" y="421036"/>
                  </a:lnTo>
                  <a:lnTo>
                    <a:pt x="58355" y="377399"/>
                  </a:lnTo>
                  <a:cubicBezTo>
                    <a:pt x="411041" y="139129"/>
                    <a:pt x="836211" y="0"/>
                    <a:pt x="129387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 Box 10">
              <a:extLst>
                <a:ext uri="{FF2B5EF4-FFF2-40B4-BE49-F238E27FC236}">
                  <a16:creationId xmlns:a16="http://schemas.microsoft.com/office/drawing/2014/main" id="{A10541FA-1240-42E6-B2A4-568018A5B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388004">
              <a:off x="4450644" y="2525178"/>
              <a:ext cx="1256095" cy="12618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lIns="60960" tIns="30480" rIns="60960" bIns="3048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</a:rPr>
                <a:t>EXECUTION &amp; CONTROL</a:t>
              </a:r>
            </a:p>
            <a:p>
              <a:pPr algn="ctr" rtl="1"/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تحويلگيري</a:t>
              </a:r>
              <a:r>
                <a:rPr lang="fa-IR" sz="13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</a:p>
            <a:p>
              <a:pPr algn="ctr" rtl="1"/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endParaRPr lang="fa-IR" sz="13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/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رديابي</a:t>
              </a:r>
              <a:endParaRPr lang="fa-IR" sz="13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ctr"/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تحويل</a:t>
              </a:r>
              <a:r>
                <a:rPr lang="fa-IR" sz="13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300" b="1" dirty="0" err="1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دهي</a:t>
              </a:r>
              <a:endParaRPr lang="en-US" sz="13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C787CF-0D92-4224-B419-F2C565E374CC}"/>
              </a:ext>
            </a:extLst>
          </p:cNvPr>
          <p:cNvGrpSpPr/>
          <p:nvPr/>
        </p:nvGrpSpPr>
        <p:grpSpPr>
          <a:xfrm>
            <a:off x="4402665" y="1392332"/>
            <a:ext cx="2478771" cy="2133917"/>
            <a:chOff x="2456303" y="1392332"/>
            <a:chExt cx="2478771" cy="21339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6BAA658-18C9-42BA-B9A8-33A21DBA8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6303" y="1392332"/>
              <a:ext cx="2478771" cy="2133917"/>
            </a:xfrm>
            <a:custGeom>
              <a:avLst/>
              <a:gdLst>
                <a:gd name="connsiteX0" fmla="*/ 1293875 w 2478771"/>
                <a:gd name="connsiteY0" fmla="*/ 0 h 2133917"/>
                <a:gd name="connsiteX1" fmla="*/ 2347197 w 2478771"/>
                <a:gd name="connsiteY1" fmla="*/ 266711 h 2133917"/>
                <a:gd name="connsiteX2" fmla="*/ 2478771 w 2478771"/>
                <a:gd name="connsiteY2" fmla="*/ 346644 h 2133917"/>
                <a:gd name="connsiteX3" fmla="*/ 1300925 w 2478771"/>
                <a:gd name="connsiteY3" fmla="*/ 2133917 h 2133917"/>
                <a:gd name="connsiteX4" fmla="*/ 0 w 2478771"/>
                <a:gd name="connsiteY4" fmla="*/ 421036 h 2133917"/>
                <a:gd name="connsiteX5" fmla="*/ 58355 w 2478771"/>
                <a:gd name="connsiteY5" fmla="*/ 377399 h 2133917"/>
                <a:gd name="connsiteX6" fmla="*/ 1293875 w 2478771"/>
                <a:gd name="connsiteY6" fmla="*/ 0 h 21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771" h="2133917">
                  <a:moveTo>
                    <a:pt x="1293875" y="0"/>
                  </a:moveTo>
                  <a:cubicBezTo>
                    <a:pt x="1675263" y="0"/>
                    <a:pt x="2034084" y="96618"/>
                    <a:pt x="2347197" y="266711"/>
                  </a:cubicBezTo>
                  <a:lnTo>
                    <a:pt x="2478771" y="346644"/>
                  </a:lnTo>
                  <a:lnTo>
                    <a:pt x="1300925" y="2133917"/>
                  </a:lnTo>
                  <a:lnTo>
                    <a:pt x="0" y="421036"/>
                  </a:lnTo>
                  <a:lnTo>
                    <a:pt x="58355" y="377399"/>
                  </a:lnTo>
                  <a:cubicBezTo>
                    <a:pt x="411041" y="139129"/>
                    <a:pt x="836211" y="0"/>
                    <a:pt x="129387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A3975A5B-B9A9-4370-A395-9C6519F41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039" y="1578437"/>
              <a:ext cx="1400654" cy="4154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</a:rPr>
                <a:t>PLANING</a:t>
              </a:r>
            </a:p>
            <a:p>
              <a:pPr algn="ctr"/>
              <a:r>
                <a:rPr lang="en-US" sz="1000" b="1" dirty="0">
                  <a:solidFill>
                    <a:schemeClr val="bg2">
                      <a:lumMod val="50000"/>
                    </a:schemeClr>
                  </a:solidFill>
                  <a:latin typeface="Candara" panose="020E0502030303020204" pitchFamily="34" charset="0"/>
                </a:rPr>
                <a:t> ORDER MANAGMENT</a:t>
              </a:r>
              <a:r>
                <a:rPr lang="en-US" sz="800" dirty="0">
                  <a:solidFill>
                    <a:srgbClr val="767171"/>
                  </a:solidFill>
                  <a:latin typeface="Candara" panose="020E0502030303020204" pitchFamily="34" charset="0"/>
                </a:rPr>
                <a:t>.</a:t>
              </a:r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960E543-0E49-4D92-92FB-C6C029A2F866}"/>
              </a:ext>
            </a:extLst>
          </p:cNvPr>
          <p:cNvSpPr>
            <a:spLocks noChangeAspect="1"/>
          </p:cNvSpPr>
          <p:nvPr/>
        </p:nvSpPr>
        <p:spPr>
          <a:xfrm rot="21540000">
            <a:off x="4137976" y="996325"/>
            <a:ext cx="3008148" cy="792962"/>
          </a:xfrm>
          <a:custGeom>
            <a:avLst/>
            <a:gdLst>
              <a:gd name="connsiteX0" fmla="*/ 1504906 w 3008148"/>
              <a:gd name="connsiteY0" fmla="*/ 0 h 792962"/>
              <a:gd name="connsiteX1" fmla="*/ 2768893 w 3008148"/>
              <a:gd name="connsiteY1" fmla="*/ 320053 h 792962"/>
              <a:gd name="connsiteX2" fmla="*/ 2977034 w 3008148"/>
              <a:gd name="connsiteY2" fmla="*/ 446502 h 792962"/>
              <a:gd name="connsiteX3" fmla="*/ 2957916 w 3008148"/>
              <a:gd name="connsiteY3" fmla="*/ 434888 h 792962"/>
              <a:gd name="connsiteX4" fmla="*/ 3008148 w 3008148"/>
              <a:gd name="connsiteY4" fmla="*/ 729723 h 792962"/>
              <a:gd name="connsiteX5" fmla="*/ 2729632 w 3008148"/>
              <a:gd name="connsiteY5" fmla="*/ 777174 h 792962"/>
              <a:gd name="connsiteX6" fmla="*/ 2572757 w 3008148"/>
              <a:gd name="connsiteY6" fmla="*/ 681870 h 792962"/>
              <a:gd name="connsiteX7" fmla="*/ 1504906 w 3008148"/>
              <a:gd name="connsiteY7" fmla="*/ 411480 h 792962"/>
              <a:gd name="connsiteX8" fmla="*/ 437056 w 3008148"/>
              <a:gd name="connsiteY8" fmla="*/ 681870 h 792962"/>
              <a:gd name="connsiteX9" fmla="*/ 254193 w 3008148"/>
              <a:gd name="connsiteY9" fmla="*/ 792962 h 792962"/>
              <a:gd name="connsiteX10" fmla="*/ 297310 w 3008148"/>
              <a:gd name="connsiteY10" fmla="*/ 515791 h 792962"/>
              <a:gd name="connsiteX11" fmla="*/ 0 w 3008148"/>
              <a:gd name="connsiteY11" fmla="*/ 469541 h 792962"/>
              <a:gd name="connsiteX12" fmla="*/ 22282 w 3008148"/>
              <a:gd name="connsiteY12" fmla="*/ 452879 h 792962"/>
              <a:gd name="connsiteX13" fmla="*/ 1504906 w 3008148"/>
              <a:gd name="connsiteY13" fmla="*/ 0 h 79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8148" h="792962">
                <a:moveTo>
                  <a:pt x="1504906" y="0"/>
                </a:moveTo>
                <a:cubicBezTo>
                  <a:pt x="1962571" y="0"/>
                  <a:pt x="2393156" y="115941"/>
                  <a:pt x="2768893" y="320053"/>
                </a:cubicBezTo>
                <a:lnTo>
                  <a:pt x="2977034" y="446502"/>
                </a:lnTo>
                <a:lnTo>
                  <a:pt x="2957916" y="434888"/>
                </a:lnTo>
                <a:lnTo>
                  <a:pt x="3008148" y="729723"/>
                </a:lnTo>
                <a:lnTo>
                  <a:pt x="2729632" y="777174"/>
                </a:lnTo>
                <a:lnTo>
                  <a:pt x="2572757" y="681870"/>
                </a:lnTo>
                <a:cubicBezTo>
                  <a:pt x="2255324" y="509430"/>
                  <a:pt x="1891554" y="411480"/>
                  <a:pt x="1504906" y="411480"/>
                </a:cubicBezTo>
                <a:cubicBezTo>
                  <a:pt x="1118259" y="411480"/>
                  <a:pt x="754489" y="509430"/>
                  <a:pt x="437056" y="681870"/>
                </a:cubicBezTo>
                <a:lnTo>
                  <a:pt x="254193" y="792962"/>
                </a:lnTo>
                <a:lnTo>
                  <a:pt x="297310" y="515791"/>
                </a:lnTo>
                <a:lnTo>
                  <a:pt x="0" y="469541"/>
                </a:lnTo>
                <a:lnTo>
                  <a:pt x="22282" y="452879"/>
                </a:lnTo>
                <a:cubicBezTo>
                  <a:pt x="445506" y="166955"/>
                  <a:pt x="955709" y="0"/>
                  <a:pt x="1504906" y="0"/>
                </a:cubicBezTo>
                <a:close/>
              </a:path>
            </a:pathLst>
          </a:custGeom>
          <a:solidFill>
            <a:srgbClr val="FF74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936B54-8BD5-457A-910B-ED6D6D0C70B5}"/>
              </a:ext>
            </a:extLst>
          </p:cNvPr>
          <p:cNvSpPr>
            <a:spLocks noChangeAspect="1"/>
          </p:cNvSpPr>
          <p:nvPr/>
        </p:nvSpPr>
        <p:spPr>
          <a:xfrm>
            <a:off x="5322020" y="914400"/>
            <a:ext cx="640059" cy="640080"/>
          </a:xfrm>
          <a:prstGeom prst="ellipse">
            <a:avLst/>
          </a:prstGeom>
          <a:solidFill>
            <a:srgbClr val="FF7467"/>
          </a:solidFill>
          <a:ln w="50800">
            <a:solidFill>
              <a:schemeClr val="bg1"/>
            </a:solidFill>
          </a:ln>
          <a:effectLst>
            <a:outerShdw blurRad="317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9144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4CED50A-1897-4134-93D7-6BFEEAC96EF0}"/>
              </a:ext>
            </a:extLst>
          </p:cNvPr>
          <p:cNvSpPr>
            <a:spLocks noChangeAspect="1"/>
          </p:cNvSpPr>
          <p:nvPr/>
        </p:nvSpPr>
        <p:spPr>
          <a:xfrm rot="4328004">
            <a:off x="6293977" y="2523648"/>
            <a:ext cx="3008148" cy="792962"/>
          </a:xfrm>
          <a:custGeom>
            <a:avLst/>
            <a:gdLst>
              <a:gd name="connsiteX0" fmla="*/ 1504906 w 3008148"/>
              <a:gd name="connsiteY0" fmla="*/ 0 h 792962"/>
              <a:gd name="connsiteX1" fmla="*/ 2768893 w 3008148"/>
              <a:gd name="connsiteY1" fmla="*/ 320053 h 792962"/>
              <a:gd name="connsiteX2" fmla="*/ 2977034 w 3008148"/>
              <a:gd name="connsiteY2" fmla="*/ 446502 h 792962"/>
              <a:gd name="connsiteX3" fmla="*/ 2957916 w 3008148"/>
              <a:gd name="connsiteY3" fmla="*/ 434888 h 792962"/>
              <a:gd name="connsiteX4" fmla="*/ 3008148 w 3008148"/>
              <a:gd name="connsiteY4" fmla="*/ 729723 h 792962"/>
              <a:gd name="connsiteX5" fmla="*/ 2729632 w 3008148"/>
              <a:gd name="connsiteY5" fmla="*/ 777174 h 792962"/>
              <a:gd name="connsiteX6" fmla="*/ 2572757 w 3008148"/>
              <a:gd name="connsiteY6" fmla="*/ 681870 h 792962"/>
              <a:gd name="connsiteX7" fmla="*/ 1504906 w 3008148"/>
              <a:gd name="connsiteY7" fmla="*/ 411480 h 792962"/>
              <a:gd name="connsiteX8" fmla="*/ 437056 w 3008148"/>
              <a:gd name="connsiteY8" fmla="*/ 681870 h 792962"/>
              <a:gd name="connsiteX9" fmla="*/ 254193 w 3008148"/>
              <a:gd name="connsiteY9" fmla="*/ 792962 h 792962"/>
              <a:gd name="connsiteX10" fmla="*/ 297310 w 3008148"/>
              <a:gd name="connsiteY10" fmla="*/ 515791 h 792962"/>
              <a:gd name="connsiteX11" fmla="*/ 0 w 3008148"/>
              <a:gd name="connsiteY11" fmla="*/ 469541 h 792962"/>
              <a:gd name="connsiteX12" fmla="*/ 22282 w 3008148"/>
              <a:gd name="connsiteY12" fmla="*/ 452879 h 792962"/>
              <a:gd name="connsiteX13" fmla="*/ 1504906 w 3008148"/>
              <a:gd name="connsiteY13" fmla="*/ 0 h 79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8148" h="792962">
                <a:moveTo>
                  <a:pt x="1504906" y="0"/>
                </a:moveTo>
                <a:cubicBezTo>
                  <a:pt x="1962571" y="0"/>
                  <a:pt x="2393156" y="115941"/>
                  <a:pt x="2768893" y="320053"/>
                </a:cubicBezTo>
                <a:lnTo>
                  <a:pt x="2977034" y="446502"/>
                </a:lnTo>
                <a:lnTo>
                  <a:pt x="2957916" y="434888"/>
                </a:lnTo>
                <a:lnTo>
                  <a:pt x="3008148" y="729723"/>
                </a:lnTo>
                <a:lnTo>
                  <a:pt x="2729632" y="777174"/>
                </a:lnTo>
                <a:lnTo>
                  <a:pt x="2572757" y="681870"/>
                </a:lnTo>
                <a:cubicBezTo>
                  <a:pt x="2255324" y="509430"/>
                  <a:pt x="1891554" y="411480"/>
                  <a:pt x="1504906" y="411480"/>
                </a:cubicBezTo>
                <a:cubicBezTo>
                  <a:pt x="1118259" y="411480"/>
                  <a:pt x="754489" y="509430"/>
                  <a:pt x="437056" y="681870"/>
                </a:cubicBezTo>
                <a:lnTo>
                  <a:pt x="254193" y="792962"/>
                </a:lnTo>
                <a:lnTo>
                  <a:pt x="297310" y="515791"/>
                </a:lnTo>
                <a:lnTo>
                  <a:pt x="0" y="469541"/>
                </a:lnTo>
                <a:lnTo>
                  <a:pt x="22282" y="452879"/>
                </a:lnTo>
                <a:cubicBezTo>
                  <a:pt x="445506" y="166955"/>
                  <a:pt x="955709" y="0"/>
                  <a:pt x="1504906" y="0"/>
                </a:cubicBezTo>
                <a:close/>
              </a:path>
            </a:pathLst>
          </a:custGeom>
          <a:solidFill>
            <a:srgbClr val="4CC8E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9D97D74-B28C-4629-B028-02A88E48FF33}"/>
              </a:ext>
            </a:extLst>
          </p:cNvPr>
          <p:cNvSpPr>
            <a:spLocks noChangeAspect="1"/>
          </p:cNvSpPr>
          <p:nvPr/>
        </p:nvSpPr>
        <p:spPr>
          <a:xfrm rot="21408407">
            <a:off x="7629575" y="2554139"/>
            <a:ext cx="640059" cy="640080"/>
          </a:xfrm>
          <a:prstGeom prst="ellipse">
            <a:avLst/>
          </a:prstGeom>
          <a:solidFill>
            <a:srgbClr val="4CC8EC"/>
          </a:solidFill>
          <a:ln w="50800">
            <a:solidFill>
              <a:schemeClr val="bg1"/>
            </a:solidFill>
          </a:ln>
          <a:effectLst>
            <a:outerShdw blurRad="317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9144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448BD2B-C76D-4363-8B45-03EE118AAE75}"/>
              </a:ext>
            </a:extLst>
          </p:cNvPr>
          <p:cNvSpPr>
            <a:spLocks noChangeAspect="1"/>
          </p:cNvSpPr>
          <p:nvPr/>
        </p:nvSpPr>
        <p:spPr>
          <a:xfrm rot="8688941">
            <a:off x="5487886" y="5042373"/>
            <a:ext cx="3008148" cy="792962"/>
          </a:xfrm>
          <a:custGeom>
            <a:avLst/>
            <a:gdLst>
              <a:gd name="connsiteX0" fmla="*/ 1504906 w 3008148"/>
              <a:gd name="connsiteY0" fmla="*/ 0 h 792962"/>
              <a:gd name="connsiteX1" fmla="*/ 2768893 w 3008148"/>
              <a:gd name="connsiteY1" fmla="*/ 320053 h 792962"/>
              <a:gd name="connsiteX2" fmla="*/ 2977034 w 3008148"/>
              <a:gd name="connsiteY2" fmla="*/ 446502 h 792962"/>
              <a:gd name="connsiteX3" fmla="*/ 2957916 w 3008148"/>
              <a:gd name="connsiteY3" fmla="*/ 434888 h 792962"/>
              <a:gd name="connsiteX4" fmla="*/ 3008148 w 3008148"/>
              <a:gd name="connsiteY4" fmla="*/ 729723 h 792962"/>
              <a:gd name="connsiteX5" fmla="*/ 2729632 w 3008148"/>
              <a:gd name="connsiteY5" fmla="*/ 777174 h 792962"/>
              <a:gd name="connsiteX6" fmla="*/ 2572757 w 3008148"/>
              <a:gd name="connsiteY6" fmla="*/ 681870 h 792962"/>
              <a:gd name="connsiteX7" fmla="*/ 1504906 w 3008148"/>
              <a:gd name="connsiteY7" fmla="*/ 411480 h 792962"/>
              <a:gd name="connsiteX8" fmla="*/ 437056 w 3008148"/>
              <a:gd name="connsiteY8" fmla="*/ 681870 h 792962"/>
              <a:gd name="connsiteX9" fmla="*/ 254193 w 3008148"/>
              <a:gd name="connsiteY9" fmla="*/ 792962 h 792962"/>
              <a:gd name="connsiteX10" fmla="*/ 297310 w 3008148"/>
              <a:gd name="connsiteY10" fmla="*/ 515791 h 792962"/>
              <a:gd name="connsiteX11" fmla="*/ 0 w 3008148"/>
              <a:gd name="connsiteY11" fmla="*/ 469541 h 792962"/>
              <a:gd name="connsiteX12" fmla="*/ 22282 w 3008148"/>
              <a:gd name="connsiteY12" fmla="*/ 452879 h 792962"/>
              <a:gd name="connsiteX13" fmla="*/ 1504906 w 3008148"/>
              <a:gd name="connsiteY13" fmla="*/ 0 h 79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8148" h="792962">
                <a:moveTo>
                  <a:pt x="1504906" y="0"/>
                </a:moveTo>
                <a:cubicBezTo>
                  <a:pt x="1962571" y="0"/>
                  <a:pt x="2393156" y="115941"/>
                  <a:pt x="2768893" y="320053"/>
                </a:cubicBezTo>
                <a:lnTo>
                  <a:pt x="2977034" y="446502"/>
                </a:lnTo>
                <a:lnTo>
                  <a:pt x="2957916" y="434888"/>
                </a:lnTo>
                <a:lnTo>
                  <a:pt x="3008148" y="729723"/>
                </a:lnTo>
                <a:lnTo>
                  <a:pt x="2729632" y="777174"/>
                </a:lnTo>
                <a:lnTo>
                  <a:pt x="2572757" y="681870"/>
                </a:lnTo>
                <a:cubicBezTo>
                  <a:pt x="2255324" y="509430"/>
                  <a:pt x="1891554" y="411480"/>
                  <a:pt x="1504906" y="411480"/>
                </a:cubicBezTo>
                <a:cubicBezTo>
                  <a:pt x="1118259" y="411480"/>
                  <a:pt x="754489" y="509430"/>
                  <a:pt x="437056" y="681870"/>
                </a:cubicBezTo>
                <a:lnTo>
                  <a:pt x="254193" y="792962"/>
                </a:lnTo>
                <a:lnTo>
                  <a:pt x="297310" y="515791"/>
                </a:lnTo>
                <a:lnTo>
                  <a:pt x="0" y="469541"/>
                </a:lnTo>
                <a:lnTo>
                  <a:pt x="22282" y="452879"/>
                </a:lnTo>
                <a:cubicBezTo>
                  <a:pt x="445506" y="166955"/>
                  <a:pt x="955709" y="0"/>
                  <a:pt x="1504906" y="0"/>
                </a:cubicBezTo>
                <a:close/>
              </a:path>
            </a:pathLst>
          </a:custGeom>
          <a:solidFill>
            <a:srgbClr val="F4C95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4096785-9DFB-4866-B0CF-29FD29BF1933}"/>
              </a:ext>
            </a:extLst>
          </p:cNvPr>
          <p:cNvSpPr>
            <a:spLocks noChangeAspect="1"/>
          </p:cNvSpPr>
          <p:nvPr/>
        </p:nvSpPr>
        <p:spPr>
          <a:xfrm>
            <a:off x="6760910" y="5249820"/>
            <a:ext cx="640059" cy="640080"/>
          </a:xfrm>
          <a:prstGeom prst="ellipse">
            <a:avLst/>
          </a:prstGeom>
          <a:solidFill>
            <a:srgbClr val="F4C956"/>
          </a:solidFill>
          <a:ln w="50800">
            <a:solidFill>
              <a:schemeClr val="bg1"/>
            </a:solidFill>
          </a:ln>
          <a:effectLst>
            <a:outerShdw blurRad="317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9144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4EB0FFD-CE57-40D1-A124-37A9EEA8F77A}"/>
              </a:ext>
            </a:extLst>
          </p:cNvPr>
          <p:cNvSpPr>
            <a:spLocks noChangeAspect="1"/>
          </p:cNvSpPr>
          <p:nvPr/>
        </p:nvSpPr>
        <p:spPr>
          <a:xfrm rot="13023777">
            <a:off x="2855796" y="5043063"/>
            <a:ext cx="3008148" cy="792962"/>
          </a:xfrm>
          <a:custGeom>
            <a:avLst/>
            <a:gdLst>
              <a:gd name="connsiteX0" fmla="*/ 1504906 w 3008148"/>
              <a:gd name="connsiteY0" fmla="*/ 0 h 792962"/>
              <a:gd name="connsiteX1" fmla="*/ 2768893 w 3008148"/>
              <a:gd name="connsiteY1" fmla="*/ 320053 h 792962"/>
              <a:gd name="connsiteX2" fmla="*/ 2977034 w 3008148"/>
              <a:gd name="connsiteY2" fmla="*/ 446502 h 792962"/>
              <a:gd name="connsiteX3" fmla="*/ 2957916 w 3008148"/>
              <a:gd name="connsiteY3" fmla="*/ 434888 h 792962"/>
              <a:gd name="connsiteX4" fmla="*/ 3008148 w 3008148"/>
              <a:gd name="connsiteY4" fmla="*/ 729723 h 792962"/>
              <a:gd name="connsiteX5" fmla="*/ 2729632 w 3008148"/>
              <a:gd name="connsiteY5" fmla="*/ 777174 h 792962"/>
              <a:gd name="connsiteX6" fmla="*/ 2572757 w 3008148"/>
              <a:gd name="connsiteY6" fmla="*/ 681870 h 792962"/>
              <a:gd name="connsiteX7" fmla="*/ 1504906 w 3008148"/>
              <a:gd name="connsiteY7" fmla="*/ 411480 h 792962"/>
              <a:gd name="connsiteX8" fmla="*/ 437056 w 3008148"/>
              <a:gd name="connsiteY8" fmla="*/ 681870 h 792962"/>
              <a:gd name="connsiteX9" fmla="*/ 254193 w 3008148"/>
              <a:gd name="connsiteY9" fmla="*/ 792962 h 792962"/>
              <a:gd name="connsiteX10" fmla="*/ 297310 w 3008148"/>
              <a:gd name="connsiteY10" fmla="*/ 515791 h 792962"/>
              <a:gd name="connsiteX11" fmla="*/ 0 w 3008148"/>
              <a:gd name="connsiteY11" fmla="*/ 469541 h 792962"/>
              <a:gd name="connsiteX12" fmla="*/ 22282 w 3008148"/>
              <a:gd name="connsiteY12" fmla="*/ 452879 h 792962"/>
              <a:gd name="connsiteX13" fmla="*/ 1504906 w 3008148"/>
              <a:gd name="connsiteY13" fmla="*/ 0 h 79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8148" h="792962">
                <a:moveTo>
                  <a:pt x="1504906" y="0"/>
                </a:moveTo>
                <a:cubicBezTo>
                  <a:pt x="1962571" y="0"/>
                  <a:pt x="2393156" y="115941"/>
                  <a:pt x="2768893" y="320053"/>
                </a:cubicBezTo>
                <a:lnTo>
                  <a:pt x="2977034" y="446502"/>
                </a:lnTo>
                <a:lnTo>
                  <a:pt x="2957916" y="434888"/>
                </a:lnTo>
                <a:lnTo>
                  <a:pt x="3008148" y="729723"/>
                </a:lnTo>
                <a:lnTo>
                  <a:pt x="2729632" y="777174"/>
                </a:lnTo>
                <a:lnTo>
                  <a:pt x="2572757" y="681870"/>
                </a:lnTo>
                <a:cubicBezTo>
                  <a:pt x="2255324" y="509430"/>
                  <a:pt x="1891554" y="411480"/>
                  <a:pt x="1504906" y="411480"/>
                </a:cubicBezTo>
                <a:cubicBezTo>
                  <a:pt x="1118259" y="411480"/>
                  <a:pt x="754489" y="509430"/>
                  <a:pt x="437056" y="681870"/>
                </a:cubicBezTo>
                <a:lnTo>
                  <a:pt x="254193" y="792962"/>
                </a:lnTo>
                <a:lnTo>
                  <a:pt x="297310" y="515791"/>
                </a:lnTo>
                <a:lnTo>
                  <a:pt x="0" y="469541"/>
                </a:lnTo>
                <a:lnTo>
                  <a:pt x="22282" y="452879"/>
                </a:lnTo>
                <a:cubicBezTo>
                  <a:pt x="445506" y="166955"/>
                  <a:pt x="955709" y="0"/>
                  <a:pt x="1504906" y="0"/>
                </a:cubicBezTo>
                <a:close/>
              </a:path>
            </a:pathLst>
          </a:custGeom>
          <a:solidFill>
            <a:srgbClr val="57CCC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2C32649-9C46-4D93-80B9-F836594CB0BE}"/>
              </a:ext>
            </a:extLst>
          </p:cNvPr>
          <p:cNvSpPr>
            <a:spLocks noChangeAspect="1"/>
          </p:cNvSpPr>
          <p:nvPr/>
        </p:nvSpPr>
        <p:spPr>
          <a:xfrm rot="21433849">
            <a:off x="3942204" y="5244191"/>
            <a:ext cx="640059" cy="640080"/>
          </a:xfrm>
          <a:prstGeom prst="ellipse">
            <a:avLst/>
          </a:prstGeom>
          <a:solidFill>
            <a:srgbClr val="57CCC6"/>
          </a:solidFill>
          <a:ln w="50800">
            <a:solidFill>
              <a:schemeClr val="bg1"/>
            </a:solidFill>
          </a:ln>
          <a:effectLst>
            <a:outerShdw blurRad="317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9144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ACC8F60-93EC-448F-8E4B-39E6DABE2A7A}"/>
              </a:ext>
            </a:extLst>
          </p:cNvPr>
          <p:cNvSpPr>
            <a:spLocks noChangeAspect="1"/>
          </p:cNvSpPr>
          <p:nvPr/>
        </p:nvSpPr>
        <p:spPr>
          <a:xfrm rot="17303696">
            <a:off x="2073092" y="2541001"/>
            <a:ext cx="3008148" cy="792962"/>
          </a:xfrm>
          <a:custGeom>
            <a:avLst/>
            <a:gdLst>
              <a:gd name="connsiteX0" fmla="*/ 1504906 w 3008148"/>
              <a:gd name="connsiteY0" fmla="*/ 0 h 792962"/>
              <a:gd name="connsiteX1" fmla="*/ 2768893 w 3008148"/>
              <a:gd name="connsiteY1" fmla="*/ 320053 h 792962"/>
              <a:gd name="connsiteX2" fmla="*/ 2977034 w 3008148"/>
              <a:gd name="connsiteY2" fmla="*/ 446502 h 792962"/>
              <a:gd name="connsiteX3" fmla="*/ 2957916 w 3008148"/>
              <a:gd name="connsiteY3" fmla="*/ 434888 h 792962"/>
              <a:gd name="connsiteX4" fmla="*/ 3008148 w 3008148"/>
              <a:gd name="connsiteY4" fmla="*/ 729723 h 792962"/>
              <a:gd name="connsiteX5" fmla="*/ 2729632 w 3008148"/>
              <a:gd name="connsiteY5" fmla="*/ 777174 h 792962"/>
              <a:gd name="connsiteX6" fmla="*/ 2572757 w 3008148"/>
              <a:gd name="connsiteY6" fmla="*/ 681870 h 792962"/>
              <a:gd name="connsiteX7" fmla="*/ 1504906 w 3008148"/>
              <a:gd name="connsiteY7" fmla="*/ 411480 h 792962"/>
              <a:gd name="connsiteX8" fmla="*/ 437056 w 3008148"/>
              <a:gd name="connsiteY8" fmla="*/ 681870 h 792962"/>
              <a:gd name="connsiteX9" fmla="*/ 254193 w 3008148"/>
              <a:gd name="connsiteY9" fmla="*/ 792962 h 792962"/>
              <a:gd name="connsiteX10" fmla="*/ 297310 w 3008148"/>
              <a:gd name="connsiteY10" fmla="*/ 515791 h 792962"/>
              <a:gd name="connsiteX11" fmla="*/ 0 w 3008148"/>
              <a:gd name="connsiteY11" fmla="*/ 469541 h 792962"/>
              <a:gd name="connsiteX12" fmla="*/ 22282 w 3008148"/>
              <a:gd name="connsiteY12" fmla="*/ 452879 h 792962"/>
              <a:gd name="connsiteX13" fmla="*/ 1504906 w 3008148"/>
              <a:gd name="connsiteY13" fmla="*/ 0 h 79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8148" h="792962">
                <a:moveTo>
                  <a:pt x="1504906" y="0"/>
                </a:moveTo>
                <a:cubicBezTo>
                  <a:pt x="1962571" y="0"/>
                  <a:pt x="2393156" y="115941"/>
                  <a:pt x="2768893" y="320053"/>
                </a:cubicBezTo>
                <a:lnTo>
                  <a:pt x="2977034" y="446502"/>
                </a:lnTo>
                <a:lnTo>
                  <a:pt x="2957916" y="434888"/>
                </a:lnTo>
                <a:lnTo>
                  <a:pt x="3008148" y="729723"/>
                </a:lnTo>
                <a:lnTo>
                  <a:pt x="2729632" y="777174"/>
                </a:lnTo>
                <a:lnTo>
                  <a:pt x="2572757" y="681870"/>
                </a:lnTo>
                <a:cubicBezTo>
                  <a:pt x="2255324" y="509430"/>
                  <a:pt x="1891554" y="411480"/>
                  <a:pt x="1504906" y="411480"/>
                </a:cubicBezTo>
                <a:cubicBezTo>
                  <a:pt x="1118259" y="411480"/>
                  <a:pt x="754489" y="509430"/>
                  <a:pt x="437056" y="681870"/>
                </a:cubicBezTo>
                <a:lnTo>
                  <a:pt x="254193" y="792962"/>
                </a:lnTo>
                <a:lnTo>
                  <a:pt x="297310" y="515791"/>
                </a:lnTo>
                <a:lnTo>
                  <a:pt x="0" y="469541"/>
                </a:lnTo>
                <a:lnTo>
                  <a:pt x="22282" y="452879"/>
                </a:lnTo>
                <a:cubicBezTo>
                  <a:pt x="445506" y="166955"/>
                  <a:pt x="955709" y="0"/>
                  <a:pt x="150490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562F329-CB64-4D3B-811C-9779D22D1DEF}"/>
              </a:ext>
            </a:extLst>
          </p:cNvPr>
          <p:cNvSpPr>
            <a:spLocks noChangeAspect="1"/>
          </p:cNvSpPr>
          <p:nvPr/>
        </p:nvSpPr>
        <p:spPr>
          <a:xfrm>
            <a:off x="3107758" y="2564853"/>
            <a:ext cx="640059" cy="640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bg1"/>
            </a:solidFill>
          </a:ln>
          <a:effectLst>
            <a:outerShdw blurRad="317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9144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73" name="Freeform 39">
            <a:extLst>
              <a:ext uri="{FF2B5EF4-FFF2-40B4-BE49-F238E27FC236}">
                <a16:creationId xmlns:a16="http://schemas.microsoft.com/office/drawing/2014/main" id="{2D6D5F0E-E6D3-47E0-B46B-697757C620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63979" y="2873777"/>
            <a:ext cx="244632" cy="365760"/>
          </a:xfrm>
          <a:custGeom>
            <a:avLst/>
            <a:gdLst/>
            <a:ahLst/>
            <a:cxnLst>
              <a:cxn ang="0">
                <a:pos x="31" y="30"/>
              </a:cxn>
              <a:cxn ang="0">
                <a:pos x="36" y="18"/>
              </a:cxn>
              <a:cxn ang="0">
                <a:pos x="18" y="0"/>
              </a:cxn>
              <a:cxn ang="0">
                <a:pos x="0" y="18"/>
              </a:cxn>
              <a:cxn ang="0">
                <a:pos x="5" y="30"/>
              </a:cxn>
              <a:cxn ang="0">
                <a:pos x="5" y="30"/>
              </a:cxn>
              <a:cxn ang="0">
                <a:pos x="10" y="42"/>
              </a:cxn>
              <a:cxn ang="0">
                <a:pos x="9" y="44"/>
              </a:cxn>
              <a:cxn ang="0">
                <a:pos x="11" y="46"/>
              </a:cxn>
              <a:cxn ang="0">
                <a:pos x="9" y="48"/>
              </a:cxn>
              <a:cxn ang="0">
                <a:pos x="11" y="50"/>
              </a:cxn>
              <a:cxn ang="0">
                <a:pos x="9" y="52"/>
              </a:cxn>
              <a:cxn ang="0">
                <a:pos x="12" y="54"/>
              </a:cxn>
              <a:cxn ang="0">
                <a:pos x="24" y="54"/>
              </a:cxn>
              <a:cxn ang="0">
                <a:pos x="27" y="52"/>
              </a:cxn>
              <a:cxn ang="0">
                <a:pos x="26" y="50"/>
              </a:cxn>
              <a:cxn ang="0">
                <a:pos x="27" y="48"/>
              </a:cxn>
              <a:cxn ang="0">
                <a:pos x="26" y="46"/>
              </a:cxn>
              <a:cxn ang="0">
                <a:pos x="27" y="44"/>
              </a:cxn>
              <a:cxn ang="0">
                <a:pos x="26" y="42"/>
              </a:cxn>
              <a:cxn ang="0">
                <a:pos x="31" y="30"/>
              </a:cxn>
              <a:cxn ang="0">
                <a:pos x="19" y="42"/>
              </a:cxn>
              <a:cxn ang="0">
                <a:pos x="18" y="42"/>
              </a:cxn>
              <a:cxn ang="0">
                <a:pos x="18" y="33"/>
              </a:cxn>
              <a:cxn ang="0">
                <a:pos x="18" y="32"/>
              </a:cxn>
              <a:cxn ang="0">
                <a:pos x="19" y="33"/>
              </a:cxn>
              <a:cxn ang="0">
                <a:pos x="19" y="33"/>
              </a:cxn>
              <a:cxn ang="0">
                <a:pos x="19" y="42"/>
              </a:cxn>
              <a:cxn ang="0">
                <a:pos x="29" y="28"/>
              </a:cxn>
              <a:cxn ang="0">
                <a:pos x="29" y="28"/>
              </a:cxn>
              <a:cxn ang="0">
                <a:pos x="23" y="42"/>
              </a:cxn>
              <a:cxn ang="0">
                <a:pos x="21" y="42"/>
              </a:cxn>
              <a:cxn ang="0">
                <a:pos x="21" y="33"/>
              </a:cxn>
              <a:cxn ang="0">
                <a:pos x="21" y="33"/>
              </a:cxn>
              <a:cxn ang="0">
                <a:pos x="26" y="19"/>
              </a:cxn>
              <a:cxn ang="0">
                <a:pos x="25" y="19"/>
              </a:cxn>
              <a:cxn ang="0">
                <a:pos x="24" y="19"/>
              </a:cxn>
              <a:cxn ang="0">
                <a:pos x="21" y="29"/>
              </a:cxn>
              <a:cxn ang="0">
                <a:pos x="21" y="23"/>
              </a:cxn>
              <a:cxn ang="0">
                <a:pos x="21" y="23"/>
              </a:cxn>
              <a:cxn ang="0">
                <a:pos x="20" y="23"/>
              </a:cxn>
              <a:cxn ang="0">
                <a:pos x="20" y="30"/>
              </a:cxn>
              <a:cxn ang="0">
                <a:pos x="18" y="30"/>
              </a:cxn>
              <a:cxn ang="0">
                <a:pos x="16" y="30"/>
              </a:cxn>
              <a:cxn ang="0">
                <a:pos x="16" y="23"/>
              </a:cxn>
              <a:cxn ang="0">
                <a:pos x="16" y="23"/>
              </a:cxn>
              <a:cxn ang="0">
                <a:pos x="15" y="23"/>
              </a:cxn>
              <a:cxn ang="0">
                <a:pos x="15" y="29"/>
              </a:cxn>
              <a:cxn ang="0">
                <a:pos x="12" y="19"/>
              </a:cxn>
              <a:cxn ang="0">
                <a:pos x="11" y="19"/>
              </a:cxn>
              <a:cxn ang="0">
                <a:pos x="11" y="19"/>
              </a:cxn>
              <a:cxn ang="0">
                <a:pos x="15" y="33"/>
              </a:cxn>
              <a:cxn ang="0">
                <a:pos x="15" y="33"/>
              </a:cxn>
              <a:cxn ang="0">
                <a:pos x="15" y="42"/>
              </a:cxn>
              <a:cxn ang="0">
                <a:pos x="13" y="42"/>
              </a:cxn>
              <a:cxn ang="0">
                <a:pos x="7" y="28"/>
              </a:cxn>
              <a:cxn ang="0">
                <a:pos x="7" y="28"/>
              </a:cxn>
              <a:cxn ang="0">
                <a:pos x="7" y="28"/>
              </a:cxn>
              <a:cxn ang="0">
                <a:pos x="3" y="18"/>
              </a:cxn>
              <a:cxn ang="0">
                <a:pos x="18" y="3"/>
              </a:cxn>
              <a:cxn ang="0">
                <a:pos x="33" y="18"/>
              </a:cxn>
              <a:cxn ang="0">
                <a:pos x="29" y="28"/>
              </a:cxn>
            </a:cxnLst>
            <a:rect l="0" t="0" r="r" b="b"/>
            <a:pathLst>
              <a:path w="36" h="54">
                <a:moveTo>
                  <a:pt x="31" y="30"/>
                </a:moveTo>
                <a:cubicBezTo>
                  <a:pt x="34" y="27"/>
                  <a:pt x="36" y="22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2"/>
                  <a:pt x="2" y="27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10" y="36"/>
                  <a:pt x="10" y="42"/>
                </a:cubicBezTo>
                <a:cubicBezTo>
                  <a:pt x="10" y="43"/>
                  <a:pt x="9" y="43"/>
                  <a:pt x="9" y="44"/>
                </a:cubicBezTo>
                <a:cubicBezTo>
                  <a:pt x="9" y="45"/>
                  <a:pt x="10" y="45"/>
                  <a:pt x="11" y="46"/>
                </a:cubicBezTo>
                <a:cubicBezTo>
                  <a:pt x="10" y="46"/>
                  <a:pt x="9" y="47"/>
                  <a:pt x="9" y="48"/>
                </a:cubicBezTo>
                <a:cubicBezTo>
                  <a:pt x="9" y="49"/>
                  <a:pt x="10" y="49"/>
                  <a:pt x="11" y="50"/>
                </a:cubicBezTo>
                <a:cubicBezTo>
                  <a:pt x="10" y="50"/>
                  <a:pt x="9" y="51"/>
                  <a:pt x="9" y="52"/>
                </a:cubicBezTo>
                <a:cubicBezTo>
                  <a:pt x="9" y="53"/>
                  <a:pt x="11" y="54"/>
                  <a:pt x="12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6" y="54"/>
                  <a:pt x="27" y="53"/>
                  <a:pt x="27" y="52"/>
                </a:cubicBezTo>
                <a:cubicBezTo>
                  <a:pt x="27" y="51"/>
                  <a:pt x="26" y="50"/>
                  <a:pt x="26" y="50"/>
                </a:cubicBezTo>
                <a:cubicBezTo>
                  <a:pt x="26" y="49"/>
                  <a:pt x="27" y="49"/>
                  <a:pt x="27" y="48"/>
                </a:cubicBezTo>
                <a:cubicBezTo>
                  <a:pt x="27" y="47"/>
                  <a:pt x="26" y="46"/>
                  <a:pt x="26" y="46"/>
                </a:cubicBezTo>
                <a:cubicBezTo>
                  <a:pt x="26" y="45"/>
                  <a:pt x="27" y="45"/>
                  <a:pt x="27" y="44"/>
                </a:cubicBezTo>
                <a:cubicBezTo>
                  <a:pt x="27" y="43"/>
                  <a:pt x="27" y="43"/>
                  <a:pt x="26" y="42"/>
                </a:cubicBezTo>
                <a:cubicBezTo>
                  <a:pt x="26" y="36"/>
                  <a:pt x="31" y="30"/>
                  <a:pt x="31" y="30"/>
                </a:cubicBezTo>
                <a:close/>
                <a:moveTo>
                  <a:pt x="19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lnTo>
                  <a:pt x="19" y="42"/>
                </a:lnTo>
                <a:close/>
                <a:moveTo>
                  <a:pt x="29" y="28"/>
                </a:move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4" y="35"/>
                  <a:pt x="23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19" y="30"/>
                  <a:pt x="18" y="30"/>
                </a:cubicBezTo>
                <a:cubicBezTo>
                  <a:pt x="17" y="30"/>
                  <a:pt x="17" y="30"/>
                  <a:pt x="16" y="30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9"/>
                  <a:pt x="15" y="29"/>
                  <a:pt x="15" y="2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42"/>
                  <a:pt x="15" y="42"/>
                  <a:pt x="15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35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5"/>
                  <a:pt x="3" y="22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3" y="10"/>
                  <a:pt x="33" y="18"/>
                </a:cubicBezTo>
                <a:cubicBezTo>
                  <a:pt x="33" y="22"/>
                  <a:pt x="32" y="25"/>
                  <a:pt x="29" y="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75" name="Group 73">
            <a:extLst>
              <a:ext uri="{FF2B5EF4-FFF2-40B4-BE49-F238E27FC236}">
                <a16:creationId xmlns:a16="http://schemas.microsoft.com/office/drawing/2014/main" id="{4EB28299-301B-4C00-B1C3-E15DE789218A}"/>
              </a:ext>
            </a:extLst>
          </p:cNvPr>
          <p:cNvGrpSpPr/>
          <p:nvPr/>
        </p:nvGrpSpPr>
        <p:grpSpPr>
          <a:xfrm>
            <a:off x="3947584" y="969909"/>
            <a:ext cx="441333" cy="403704"/>
            <a:chOff x="3366566" y="1459073"/>
            <a:chExt cx="465169" cy="22144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EDF2EC7-1388-4F8F-99C9-6BF740202AAA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FF746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4A3136-C5DB-4F63-9965-606F5DA8FC0A}"/>
                </a:ext>
              </a:extLst>
            </p:cNvPr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FF746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56">
            <a:extLst>
              <a:ext uri="{FF2B5EF4-FFF2-40B4-BE49-F238E27FC236}">
                <a16:creationId xmlns:a16="http://schemas.microsoft.com/office/drawing/2014/main" id="{F51C4DA4-E772-48C4-A6B9-51CD88F57160}"/>
              </a:ext>
            </a:extLst>
          </p:cNvPr>
          <p:cNvGrpSpPr/>
          <p:nvPr/>
        </p:nvGrpSpPr>
        <p:grpSpPr>
          <a:xfrm>
            <a:off x="1356384" y="653681"/>
            <a:ext cx="2349085" cy="930103"/>
            <a:chOff x="421834" y="1399179"/>
            <a:chExt cx="1603437" cy="69757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6B8DB6B-C1FB-42F8-B111-DCA4879CEC1E}"/>
                </a:ext>
              </a:extLst>
            </p:cNvPr>
            <p:cNvSpPr txBox="1"/>
            <p:nvPr/>
          </p:nvSpPr>
          <p:spPr>
            <a:xfrm>
              <a:off x="421834" y="1912090"/>
              <a:ext cx="160343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a-IR" sz="16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دريافت</a:t>
              </a:r>
              <a:r>
                <a:rPr lang="fa-IR" sz="1600" b="1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سفارش حمل </a:t>
              </a:r>
              <a:r>
                <a:rPr lang="fa-IR" sz="1600" b="1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مشتريان</a:t>
              </a:r>
              <a:endParaRPr lang="en-US" sz="1600" b="1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FC38B3F-20C6-470D-B03C-BBDA9A253635}"/>
                </a:ext>
              </a:extLst>
            </p:cNvPr>
            <p:cNvSpPr/>
            <p:nvPr/>
          </p:nvSpPr>
          <p:spPr>
            <a:xfrm>
              <a:off x="489959" y="1399179"/>
              <a:ext cx="1511231" cy="43098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a-IR" sz="1867" b="1" dirty="0">
                  <a:solidFill>
                    <a:srgbClr val="FF7467"/>
                  </a:solidFill>
                  <a:cs typeface="Nazanin" panose="00000500000000000000" pitchFamily="2" charset="-78"/>
                </a:rPr>
                <a:t>محموله قابل ارسال </a:t>
              </a:r>
            </a:p>
            <a:p>
              <a:pPr algn="r"/>
              <a:r>
                <a:rPr lang="fa-IR" sz="1867" b="1" dirty="0">
                  <a:solidFill>
                    <a:srgbClr val="FF7467"/>
                  </a:solidFill>
                  <a:cs typeface="Nazanin" panose="00000500000000000000" pitchFamily="2" charset="-78"/>
                </a:rPr>
                <a:t>سازندگان قطعات </a:t>
              </a:r>
              <a:r>
                <a:rPr lang="fa-IR" sz="1867" b="1" dirty="0" err="1">
                  <a:solidFill>
                    <a:srgbClr val="FF7467"/>
                  </a:solidFill>
                  <a:cs typeface="Nazanin" panose="00000500000000000000" pitchFamily="2" charset="-78"/>
                </a:rPr>
                <a:t>توليدي</a:t>
              </a:r>
              <a:endParaRPr lang="en-US" sz="1867" b="1" dirty="0">
                <a:solidFill>
                  <a:srgbClr val="FF7467"/>
                </a:solidFill>
                <a:cs typeface="Nazanin" panose="00000500000000000000" pitchFamily="2" charset="-78"/>
              </a:endParaRPr>
            </a:p>
          </p:txBody>
        </p:sp>
      </p:grpSp>
      <p:sp>
        <p:nvSpPr>
          <p:cNvPr id="86" name="Freeform 39">
            <a:extLst>
              <a:ext uri="{FF2B5EF4-FFF2-40B4-BE49-F238E27FC236}">
                <a16:creationId xmlns:a16="http://schemas.microsoft.com/office/drawing/2014/main" id="{82251C6F-530F-4A50-B40F-8359BBC8D8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11427" y="3862200"/>
            <a:ext cx="244632" cy="365760"/>
          </a:xfrm>
          <a:custGeom>
            <a:avLst/>
            <a:gdLst/>
            <a:ahLst/>
            <a:cxnLst>
              <a:cxn ang="0">
                <a:pos x="31" y="30"/>
              </a:cxn>
              <a:cxn ang="0">
                <a:pos x="36" y="18"/>
              </a:cxn>
              <a:cxn ang="0">
                <a:pos x="18" y="0"/>
              </a:cxn>
              <a:cxn ang="0">
                <a:pos x="0" y="18"/>
              </a:cxn>
              <a:cxn ang="0">
                <a:pos x="5" y="30"/>
              </a:cxn>
              <a:cxn ang="0">
                <a:pos x="5" y="30"/>
              </a:cxn>
              <a:cxn ang="0">
                <a:pos x="10" y="42"/>
              </a:cxn>
              <a:cxn ang="0">
                <a:pos x="9" y="44"/>
              </a:cxn>
              <a:cxn ang="0">
                <a:pos x="11" y="46"/>
              </a:cxn>
              <a:cxn ang="0">
                <a:pos x="9" y="48"/>
              </a:cxn>
              <a:cxn ang="0">
                <a:pos x="11" y="50"/>
              </a:cxn>
              <a:cxn ang="0">
                <a:pos x="9" y="52"/>
              </a:cxn>
              <a:cxn ang="0">
                <a:pos x="12" y="54"/>
              </a:cxn>
              <a:cxn ang="0">
                <a:pos x="24" y="54"/>
              </a:cxn>
              <a:cxn ang="0">
                <a:pos x="27" y="52"/>
              </a:cxn>
              <a:cxn ang="0">
                <a:pos x="26" y="50"/>
              </a:cxn>
              <a:cxn ang="0">
                <a:pos x="27" y="48"/>
              </a:cxn>
              <a:cxn ang="0">
                <a:pos x="26" y="46"/>
              </a:cxn>
              <a:cxn ang="0">
                <a:pos x="27" y="44"/>
              </a:cxn>
              <a:cxn ang="0">
                <a:pos x="26" y="42"/>
              </a:cxn>
              <a:cxn ang="0">
                <a:pos x="31" y="30"/>
              </a:cxn>
              <a:cxn ang="0">
                <a:pos x="19" y="42"/>
              </a:cxn>
              <a:cxn ang="0">
                <a:pos x="18" y="42"/>
              </a:cxn>
              <a:cxn ang="0">
                <a:pos x="18" y="33"/>
              </a:cxn>
              <a:cxn ang="0">
                <a:pos x="18" y="32"/>
              </a:cxn>
              <a:cxn ang="0">
                <a:pos x="19" y="33"/>
              </a:cxn>
              <a:cxn ang="0">
                <a:pos x="19" y="33"/>
              </a:cxn>
              <a:cxn ang="0">
                <a:pos x="19" y="42"/>
              </a:cxn>
              <a:cxn ang="0">
                <a:pos x="29" y="28"/>
              </a:cxn>
              <a:cxn ang="0">
                <a:pos x="29" y="28"/>
              </a:cxn>
              <a:cxn ang="0">
                <a:pos x="23" y="42"/>
              </a:cxn>
              <a:cxn ang="0">
                <a:pos x="21" y="42"/>
              </a:cxn>
              <a:cxn ang="0">
                <a:pos x="21" y="33"/>
              </a:cxn>
              <a:cxn ang="0">
                <a:pos x="21" y="33"/>
              </a:cxn>
              <a:cxn ang="0">
                <a:pos x="26" y="19"/>
              </a:cxn>
              <a:cxn ang="0">
                <a:pos x="25" y="19"/>
              </a:cxn>
              <a:cxn ang="0">
                <a:pos x="24" y="19"/>
              </a:cxn>
              <a:cxn ang="0">
                <a:pos x="21" y="29"/>
              </a:cxn>
              <a:cxn ang="0">
                <a:pos x="21" y="23"/>
              </a:cxn>
              <a:cxn ang="0">
                <a:pos x="21" y="23"/>
              </a:cxn>
              <a:cxn ang="0">
                <a:pos x="20" y="23"/>
              </a:cxn>
              <a:cxn ang="0">
                <a:pos x="20" y="30"/>
              </a:cxn>
              <a:cxn ang="0">
                <a:pos x="18" y="30"/>
              </a:cxn>
              <a:cxn ang="0">
                <a:pos x="16" y="30"/>
              </a:cxn>
              <a:cxn ang="0">
                <a:pos x="16" y="23"/>
              </a:cxn>
              <a:cxn ang="0">
                <a:pos x="16" y="23"/>
              </a:cxn>
              <a:cxn ang="0">
                <a:pos x="15" y="23"/>
              </a:cxn>
              <a:cxn ang="0">
                <a:pos x="15" y="29"/>
              </a:cxn>
              <a:cxn ang="0">
                <a:pos x="12" y="19"/>
              </a:cxn>
              <a:cxn ang="0">
                <a:pos x="11" y="19"/>
              </a:cxn>
              <a:cxn ang="0">
                <a:pos x="11" y="19"/>
              </a:cxn>
              <a:cxn ang="0">
                <a:pos x="15" y="33"/>
              </a:cxn>
              <a:cxn ang="0">
                <a:pos x="15" y="33"/>
              </a:cxn>
              <a:cxn ang="0">
                <a:pos x="15" y="42"/>
              </a:cxn>
              <a:cxn ang="0">
                <a:pos x="13" y="42"/>
              </a:cxn>
              <a:cxn ang="0">
                <a:pos x="7" y="28"/>
              </a:cxn>
              <a:cxn ang="0">
                <a:pos x="7" y="28"/>
              </a:cxn>
              <a:cxn ang="0">
                <a:pos x="7" y="28"/>
              </a:cxn>
              <a:cxn ang="0">
                <a:pos x="3" y="18"/>
              </a:cxn>
              <a:cxn ang="0">
                <a:pos x="18" y="3"/>
              </a:cxn>
              <a:cxn ang="0">
                <a:pos x="33" y="18"/>
              </a:cxn>
              <a:cxn ang="0">
                <a:pos x="29" y="28"/>
              </a:cxn>
            </a:cxnLst>
            <a:rect l="0" t="0" r="r" b="b"/>
            <a:pathLst>
              <a:path w="36" h="54">
                <a:moveTo>
                  <a:pt x="31" y="30"/>
                </a:moveTo>
                <a:cubicBezTo>
                  <a:pt x="34" y="27"/>
                  <a:pt x="36" y="22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2"/>
                  <a:pt x="2" y="27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10" y="36"/>
                  <a:pt x="10" y="42"/>
                </a:cubicBezTo>
                <a:cubicBezTo>
                  <a:pt x="10" y="43"/>
                  <a:pt x="9" y="43"/>
                  <a:pt x="9" y="44"/>
                </a:cubicBezTo>
                <a:cubicBezTo>
                  <a:pt x="9" y="45"/>
                  <a:pt x="10" y="45"/>
                  <a:pt x="11" y="46"/>
                </a:cubicBezTo>
                <a:cubicBezTo>
                  <a:pt x="10" y="46"/>
                  <a:pt x="9" y="47"/>
                  <a:pt x="9" y="48"/>
                </a:cubicBezTo>
                <a:cubicBezTo>
                  <a:pt x="9" y="49"/>
                  <a:pt x="10" y="49"/>
                  <a:pt x="11" y="50"/>
                </a:cubicBezTo>
                <a:cubicBezTo>
                  <a:pt x="10" y="50"/>
                  <a:pt x="9" y="51"/>
                  <a:pt x="9" y="52"/>
                </a:cubicBezTo>
                <a:cubicBezTo>
                  <a:pt x="9" y="53"/>
                  <a:pt x="11" y="54"/>
                  <a:pt x="12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6" y="54"/>
                  <a:pt x="27" y="53"/>
                  <a:pt x="27" y="52"/>
                </a:cubicBezTo>
                <a:cubicBezTo>
                  <a:pt x="27" y="51"/>
                  <a:pt x="26" y="50"/>
                  <a:pt x="26" y="50"/>
                </a:cubicBezTo>
                <a:cubicBezTo>
                  <a:pt x="26" y="49"/>
                  <a:pt x="27" y="49"/>
                  <a:pt x="27" y="48"/>
                </a:cubicBezTo>
                <a:cubicBezTo>
                  <a:pt x="27" y="47"/>
                  <a:pt x="26" y="46"/>
                  <a:pt x="26" y="46"/>
                </a:cubicBezTo>
                <a:cubicBezTo>
                  <a:pt x="26" y="45"/>
                  <a:pt x="27" y="45"/>
                  <a:pt x="27" y="44"/>
                </a:cubicBezTo>
                <a:cubicBezTo>
                  <a:pt x="27" y="43"/>
                  <a:pt x="27" y="43"/>
                  <a:pt x="26" y="42"/>
                </a:cubicBezTo>
                <a:cubicBezTo>
                  <a:pt x="26" y="36"/>
                  <a:pt x="31" y="30"/>
                  <a:pt x="31" y="30"/>
                </a:cubicBezTo>
                <a:close/>
                <a:moveTo>
                  <a:pt x="19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lnTo>
                  <a:pt x="19" y="42"/>
                </a:lnTo>
                <a:close/>
                <a:moveTo>
                  <a:pt x="29" y="28"/>
                </a:move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4" y="35"/>
                  <a:pt x="23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19" y="30"/>
                  <a:pt x="18" y="30"/>
                </a:cubicBezTo>
                <a:cubicBezTo>
                  <a:pt x="17" y="30"/>
                  <a:pt x="17" y="30"/>
                  <a:pt x="16" y="30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9"/>
                  <a:pt x="15" y="29"/>
                  <a:pt x="15" y="2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42"/>
                  <a:pt x="15" y="42"/>
                  <a:pt x="15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35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5"/>
                  <a:pt x="3" y="22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3" y="10"/>
                  <a:pt x="33" y="18"/>
                </a:cubicBezTo>
                <a:cubicBezTo>
                  <a:pt x="33" y="22"/>
                  <a:pt x="32" y="25"/>
                  <a:pt x="29" y="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88" name="Group 84">
            <a:extLst>
              <a:ext uri="{FF2B5EF4-FFF2-40B4-BE49-F238E27FC236}">
                <a16:creationId xmlns:a16="http://schemas.microsoft.com/office/drawing/2014/main" id="{128A23AB-C71E-48A9-A611-B39A003689EF}"/>
              </a:ext>
            </a:extLst>
          </p:cNvPr>
          <p:cNvGrpSpPr/>
          <p:nvPr/>
        </p:nvGrpSpPr>
        <p:grpSpPr>
          <a:xfrm flipH="1" flipV="1">
            <a:off x="7522441" y="5466345"/>
            <a:ext cx="464388" cy="378683"/>
            <a:chOff x="3339387" y="1459155"/>
            <a:chExt cx="492348" cy="221363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D6F198B-16B5-4441-A800-219F53E46100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F4C9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2FC73DC-49D4-4613-BE82-615B88BA1F66}"/>
                </a:ext>
              </a:extLst>
            </p:cNvPr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F4C9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59">
            <a:extLst>
              <a:ext uri="{FF2B5EF4-FFF2-40B4-BE49-F238E27FC236}">
                <a16:creationId xmlns:a16="http://schemas.microsoft.com/office/drawing/2014/main" id="{CBF250FB-BE8B-4354-868D-EB715021B224}"/>
              </a:ext>
            </a:extLst>
          </p:cNvPr>
          <p:cNvGrpSpPr/>
          <p:nvPr/>
        </p:nvGrpSpPr>
        <p:grpSpPr>
          <a:xfrm>
            <a:off x="8115731" y="5567483"/>
            <a:ext cx="3249482" cy="563051"/>
            <a:chOff x="7192202" y="3216819"/>
            <a:chExt cx="2450945" cy="422288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130A6A4-60FE-4922-8FA5-19B2618381F4}"/>
                </a:ext>
              </a:extLst>
            </p:cNvPr>
            <p:cNvSpPr txBox="1"/>
            <p:nvPr/>
          </p:nvSpPr>
          <p:spPr>
            <a:xfrm>
              <a:off x="7366953" y="3454441"/>
              <a:ext cx="22761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سفارشهاي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باز درخواست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پالت</a:t>
              </a:r>
              <a:endParaRPr lang="en-US" sz="1600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E99649B-B057-4FC8-B105-65466B4500BF}"/>
                </a:ext>
              </a:extLst>
            </p:cNvPr>
            <p:cNvSpPr/>
            <p:nvPr/>
          </p:nvSpPr>
          <p:spPr>
            <a:xfrm>
              <a:off x="7192202" y="3216819"/>
              <a:ext cx="1601400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fa-IR" sz="1867" b="1" dirty="0" err="1">
                  <a:solidFill>
                    <a:srgbClr val="F4C956"/>
                  </a:solidFill>
                  <a:cs typeface="Nazanin" panose="00000500000000000000" pitchFamily="2" charset="-78"/>
                </a:rPr>
                <a:t>تقاضاي</a:t>
              </a:r>
              <a:r>
                <a:rPr lang="fa-IR" sz="1867" b="1" dirty="0">
                  <a:solidFill>
                    <a:srgbClr val="F4C956"/>
                  </a:solidFill>
                  <a:cs typeface="Nazanin" panose="00000500000000000000" pitchFamily="2" charset="-78"/>
                </a:rPr>
                <a:t> </a:t>
              </a:r>
              <a:r>
                <a:rPr lang="fa-IR" sz="1867" b="1" dirty="0" err="1">
                  <a:solidFill>
                    <a:srgbClr val="F4C956"/>
                  </a:solidFill>
                  <a:cs typeface="Nazanin" panose="00000500000000000000" pitchFamily="2" charset="-78"/>
                </a:rPr>
                <a:t>پالت</a:t>
              </a:r>
              <a:r>
                <a:rPr lang="fa-IR" sz="1867" b="1" dirty="0">
                  <a:solidFill>
                    <a:srgbClr val="F4C956"/>
                  </a:solidFill>
                  <a:cs typeface="Nazanin" panose="00000500000000000000" pitchFamily="2" charset="-78"/>
                </a:rPr>
                <a:t> </a:t>
              </a:r>
              <a:r>
                <a:rPr lang="fa-IR" sz="1867" b="1" dirty="0" err="1">
                  <a:solidFill>
                    <a:srgbClr val="F4C956"/>
                  </a:solidFill>
                  <a:cs typeface="Nazanin" panose="00000500000000000000" pitchFamily="2" charset="-78"/>
                </a:rPr>
                <a:t>زنجيره</a:t>
              </a:r>
              <a:r>
                <a:rPr lang="fa-IR" sz="1867" b="1" dirty="0">
                  <a:solidFill>
                    <a:srgbClr val="F4C956"/>
                  </a:solidFill>
                  <a:cs typeface="Nazanin" panose="00000500000000000000" pitchFamily="2" charset="-78"/>
                </a:rPr>
                <a:t> </a:t>
              </a:r>
              <a:r>
                <a:rPr lang="fa-IR" sz="1867" b="1" dirty="0" err="1">
                  <a:solidFill>
                    <a:srgbClr val="F4C956"/>
                  </a:solidFill>
                  <a:cs typeface="Nazanin" panose="00000500000000000000" pitchFamily="2" charset="-78"/>
                </a:rPr>
                <a:t>تامين</a:t>
              </a:r>
              <a:endParaRPr lang="en-US" sz="1867" b="1" dirty="0">
                <a:solidFill>
                  <a:srgbClr val="F4C956"/>
                </a:solidFill>
                <a:cs typeface="Nazanin" panose="00000500000000000000" pitchFamily="2" charset="-78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CCE3C60-6CC6-40FC-869B-6FBD89A7E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660" y="3931805"/>
            <a:ext cx="628915" cy="628915"/>
          </a:xfrm>
          <a:prstGeom prst="rect">
            <a:avLst/>
          </a:prstGeom>
        </p:spPr>
      </p:pic>
      <p:sp>
        <p:nvSpPr>
          <p:cNvPr id="57" name="Text Box 10">
            <a:extLst>
              <a:ext uri="{FF2B5EF4-FFF2-40B4-BE49-F238E27FC236}">
                <a16:creationId xmlns:a16="http://schemas.microsoft.com/office/drawing/2014/main" id="{DB35405E-4BD2-46D0-868D-3013FF18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979" y="1993935"/>
            <a:ext cx="1256095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rtl="1"/>
            <a:r>
              <a:rPr lang="fa-IR" sz="900" b="1" dirty="0" err="1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الويت</a:t>
            </a:r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900" b="1" dirty="0" err="1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بندي</a:t>
            </a:r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900" b="1" dirty="0" err="1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درخواستهاي</a:t>
            </a:r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حمل</a:t>
            </a:r>
          </a:p>
          <a:p>
            <a:pPr algn="ctr" rtl="1"/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900" b="1" dirty="0" err="1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تجميع</a:t>
            </a:r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 چند محموله در </a:t>
            </a:r>
            <a:r>
              <a:rPr lang="fa-IR" sz="900" b="1" dirty="0" err="1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يك</a:t>
            </a:r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ناوگان </a:t>
            </a:r>
            <a:r>
              <a:rPr lang="fa-IR" sz="900" b="1" dirty="0" err="1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يا</a:t>
            </a:r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900" b="1" dirty="0" err="1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ميلك</a:t>
            </a:r>
            <a:r>
              <a:rPr lang="fa-IR" sz="900" b="1" dirty="0">
                <a:solidFill>
                  <a:srgbClr val="767171"/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ران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8914184-3F29-484E-AD1D-10D09E7B5A85}"/>
              </a:ext>
            </a:extLst>
          </p:cNvPr>
          <p:cNvSpPr/>
          <p:nvPr/>
        </p:nvSpPr>
        <p:spPr>
          <a:xfrm>
            <a:off x="1540083" y="537540"/>
            <a:ext cx="2407502" cy="790942"/>
          </a:xfrm>
          <a:prstGeom prst="homePlat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A99C8E9-A24A-4F25-934A-FB3CFFCA5D58}"/>
              </a:ext>
            </a:extLst>
          </p:cNvPr>
          <p:cNvSpPr/>
          <p:nvPr/>
        </p:nvSpPr>
        <p:spPr>
          <a:xfrm rot="10800000">
            <a:off x="7976540" y="5488990"/>
            <a:ext cx="2324960" cy="715039"/>
          </a:xfrm>
          <a:prstGeom prst="homePlat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7" name="Content Placeholder 10">
            <a:extLst>
              <a:ext uri="{FF2B5EF4-FFF2-40B4-BE49-F238E27FC236}">
                <a16:creationId xmlns:a16="http://schemas.microsoft.com/office/drawing/2014/main" id="{66136092-B58A-456C-BE18-6C0635E9AA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26736" r="11116" b="32552"/>
          <a:stretch/>
        </p:blipFill>
        <p:spPr>
          <a:xfrm rot="2160950">
            <a:off x="6156248" y="1932901"/>
            <a:ext cx="1182445" cy="337843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97042916-665B-45F2-ACD1-F30C526E1A51}"/>
              </a:ext>
            </a:extLst>
          </p:cNvPr>
          <p:cNvGrpSpPr/>
          <p:nvPr/>
        </p:nvGrpSpPr>
        <p:grpSpPr>
          <a:xfrm rot="14393233">
            <a:off x="3418115" y="3950203"/>
            <a:ext cx="1226180" cy="364572"/>
            <a:chOff x="435015" y="4325862"/>
            <a:chExt cx="2084949" cy="688436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A0AED46-73B6-4244-A0A7-D811DD538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6" t="26736" r="11116" b="32552"/>
            <a:stretch/>
          </p:blipFill>
          <p:spPr>
            <a:xfrm>
              <a:off x="435015" y="4394405"/>
              <a:ext cx="2084949" cy="619893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F519E6A-954A-42C2-9E3F-9FBC37448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" t="9048" r="9836" b="2748"/>
            <a:stretch/>
          </p:blipFill>
          <p:spPr>
            <a:xfrm>
              <a:off x="1420928" y="4326440"/>
              <a:ext cx="511900" cy="478771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515C4FB-F4E7-4292-B018-B56A034D7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" t="9048" r="9836" b="2748"/>
            <a:stretch/>
          </p:blipFill>
          <p:spPr>
            <a:xfrm>
              <a:off x="821003" y="4325862"/>
              <a:ext cx="511900" cy="478772"/>
            </a:xfrm>
            <a:prstGeom prst="rect">
              <a:avLst/>
            </a:prstGeom>
          </p:spPr>
        </p:pic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438FBACE-C7F3-4E17-AEF0-B8FF91FE76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3078646"/>
                  </p:ext>
                </p:extLst>
              </p:nvPr>
            </p:nvGraphicFramePr>
            <p:xfrm>
              <a:off x="5393393" y="2678196"/>
              <a:ext cx="569266" cy="320212"/>
            </p:xfrm>
            <a:graphic>
              <a:graphicData uri="http://schemas.microsoft.com/office/powerpoint/2016/slidezoom">
                <pslz:sldZm>
                  <pslz:sldZmObj sldId="664" cId="998789350">
                    <pslz:zmPr id="{C8F1485A-F70D-4D61-8C32-BDDCAB74BBDA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69266" cy="3202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38FBACE-C7F3-4E17-AEF0-B8FF91FE76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93393" y="2678196"/>
                <a:ext cx="569266" cy="3202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D2D08CC-9AEA-4D08-BE8C-83C938C15231}"/>
              </a:ext>
            </a:extLst>
          </p:cNvPr>
          <p:cNvSpPr txBox="1"/>
          <p:nvPr/>
        </p:nvSpPr>
        <p:spPr>
          <a:xfrm>
            <a:off x="9247409" y="192016"/>
            <a:ext cx="29535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b="1" dirty="0" err="1">
                <a:cs typeface="Nazanin" panose="00000500000000000000" pitchFamily="2" charset="-78"/>
              </a:rPr>
              <a:t>ايسيكو</a:t>
            </a:r>
            <a:r>
              <a:rPr lang="fa-IR" b="1" dirty="0">
                <a:cs typeface="Nazanin" panose="00000500000000000000" pitchFamily="2" charset="-78"/>
              </a:rPr>
              <a:t> در </a:t>
            </a:r>
            <a:r>
              <a:rPr lang="fa-IR" b="1" dirty="0" err="1">
                <a:cs typeface="Nazanin" panose="00000500000000000000" pitchFamily="2" charset="-78"/>
              </a:rPr>
              <a:t>لجستيك</a:t>
            </a:r>
            <a:r>
              <a:rPr lang="fa-IR" b="1" dirty="0">
                <a:cs typeface="Nazanin" panose="00000500000000000000" pitchFamily="2" charset="-78"/>
              </a:rPr>
              <a:t> </a:t>
            </a:r>
            <a:r>
              <a:rPr lang="fa-IR" b="1" dirty="0" err="1">
                <a:cs typeface="Nazanin" panose="00000500000000000000" pitchFamily="2" charset="-78"/>
              </a:rPr>
              <a:t>تامين</a:t>
            </a:r>
            <a:r>
              <a:rPr lang="fa-IR" b="1" dirty="0">
                <a:cs typeface="Nazanin" panose="00000500000000000000" pitchFamily="2" charset="-78"/>
              </a:rPr>
              <a:t> قطعات </a:t>
            </a:r>
            <a:r>
              <a:rPr lang="fa-IR" b="1" dirty="0" err="1">
                <a:cs typeface="Nazanin" panose="00000500000000000000" pitchFamily="2" charset="-78"/>
              </a:rPr>
              <a:t>توليدي</a:t>
            </a:r>
            <a:r>
              <a:rPr lang="fa-IR" b="1" dirty="0">
                <a:cs typeface="Nazanin" panose="00000500000000000000" pitchFamily="2" charset="-78"/>
              </a:rPr>
              <a:t> گروه </a:t>
            </a:r>
            <a:r>
              <a:rPr lang="fa-IR" b="1" dirty="0" err="1">
                <a:cs typeface="Nazanin" panose="00000500000000000000" pitchFamily="2" charset="-78"/>
              </a:rPr>
              <a:t>صنعتي</a:t>
            </a:r>
            <a:endParaRPr lang="fa-IR" b="1" dirty="0">
              <a:cs typeface="Nazanin" panose="00000500000000000000" pitchFamily="2" charset="-78"/>
            </a:endParaRPr>
          </a:p>
          <a:p>
            <a:pPr algn="ctr"/>
            <a:r>
              <a:rPr lang="en-US" u="sng" dirty="0">
                <a:cs typeface="Nazanin" panose="00000500000000000000" pitchFamily="2" charset="-78"/>
              </a:rPr>
              <a:t>Inbound logistics</a:t>
            </a:r>
            <a:endParaRPr lang="fa-IR" u="sng" dirty="0">
              <a:cs typeface="Nazanin" panose="00000500000000000000" pitchFamily="2" charset="-78"/>
            </a:endParaRPr>
          </a:p>
        </p:txBody>
      </p:sp>
      <p:pic>
        <p:nvPicPr>
          <p:cNvPr id="61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A464B69D-9008-4029-A0B8-5D304DDC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3" y="260311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077F5A-AE98-B146-7784-CE7086E5F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0964" y="6007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1230">
        <p14:warp dir="in"/>
      </p:transition>
    </mc:Choice>
    <mc:Fallback xmlns="">
      <p:transition spd="slow" advTm="61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750"/>
                            </p:stCondLst>
                            <p:childTnLst>
                              <p:par>
                                <p:cTn id="7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750"/>
                            </p:stCondLst>
                            <p:childTnLst>
                              <p:par>
                                <p:cTn id="8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4000"/>
                            </p:stCondLst>
                            <p:childTnLst>
                              <p:par>
                                <p:cTn id="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750"/>
                            </p:stCondLst>
                            <p:childTnLst>
                              <p:par>
                                <p:cTn id="1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4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75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86" grpId="0" animBg="1"/>
      <p:bldP spid="57" grpId="0" animBg="1"/>
      <p:bldP spid="2" grpId="0" animBg="1"/>
      <p:bldP spid="2" grpId="1" animBg="1"/>
      <p:bldP spid="5" grpId="0" animBg="1"/>
      <p:bldP spid="5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4A4E3FA-166B-40BB-A99F-701E2457E2C5}"/>
              </a:ext>
            </a:extLst>
          </p:cNvPr>
          <p:cNvSpPr/>
          <p:nvPr/>
        </p:nvSpPr>
        <p:spPr>
          <a:xfrm>
            <a:off x="0" y="0"/>
            <a:ext cx="12192000" cy="22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582430-8963-4709-9194-7786E76EB129}"/>
              </a:ext>
            </a:extLst>
          </p:cNvPr>
          <p:cNvSpPr/>
          <p:nvPr/>
        </p:nvSpPr>
        <p:spPr>
          <a:xfrm>
            <a:off x="0" y="6635788"/>
            <a:ext cx="12192000" cy="2279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EC55C4-D2CF-4F17-9B14-C928921E6BE3}"/>
              </a:ext>
            </a:extLst>
          </p:cNvPr>
          <p:cNvSpPr txBox="1"/>
          <p:nvPr/>
        </p:nvSpPr>
        <p:spPr>
          <a:xfrm>
            <a:off x="2276706" y="781588"/>
            <a:ext cx="7315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r" rtl="1"/>
            <a:r>
              <a:rPr lang="fa-IR" sz="44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شرايط</a:t>
            </a:r>
            <a:r>
              <a:rPr lang="fa-IR" sz="44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44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جاري</a:t>
            </a:r>
            <a:r>
              <a:rPr lang="fa-IR" sz="44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حمل </a:t>
            </a:r>
            <a:r>
              <a:rPr lang="fa-IR" sz="44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ميلك</a:t>
            </a:r>
            <a:r>
              <a:rPr lang="fa-IR" sz="44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ران قطعات</a:t>
            </a:r>
          </a:p>
          <a:p>
            <a:pPr algn="ctr"/>
            <a:r>
              <a:rPr lang="fa-IR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برنامه </a:t>
            </a:r>
            <a:r>
              <a:rPr lang="fa-IR" sz="16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ريزي</a:t>
            </a:r>
            <a:r>
              <a:rPr lang="fa-IR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شده / برنامه </a:t>
            </a:r>
            <a:r>
              <a:rPr lang="fa-IR" sz="16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ريزي</a:t>
            </a:r>
            <a:r>
              <a:rPr lang="fa-IR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نشده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5BC87BD6-19AB-4811-AEBE-250EFDFBE18F}"/>
              </a:ext>
            </a:extLst>
          </p:cNvPr>
          <p:cNvSpPr>
            <a:spLocks noChangeAspect="1"/>
          </p:cNvSpPr>
          <p:nvPr/>
        </p:nvSpPr>
        <p:spPr>
          <a:xfrm>
            <a:off x="871453" y="3864937"/>
            <a:ext cx="1188720" cy="723569"/>
          </a:xfrm>
          <a:prstGeom prst="chevron">
            <a:avLst/>
          </a:prstGeom>
          <a:solidFill>
            <a:srgbClr val="FF7467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0B9FDE-7B2D-4FEE-BFC4-8CB73557F184}"/>
              </a:ext>
            </a:extLst>
          </p:cNvPr>
          <p:cNvCxnSpPr/>
          <p:nvPr/>
        </p:nvCxnSpPr>
        <p:spPr>
          <a:xfrm>
            <a:off x="1842316" y="3861863"/>
            <a:ext cx="361507" cy="365760"/>
          </a:xfrm>
          <a:prstGeom prst="line">
            <a:avLst/>
          </a:prstGeom>
          <a:ln w="12700" cap="flat" cmpd="sng">
            <a:solidFill>
              <a:srgbClr val="FF7467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299E39-D427-495C-BE51-499E8B12B299}"/>
              </a:ext>
            </a:extLst>
          </p:cNvPr>
          <p:cNvCxnSpPr>
            <a:cxnSpLocks/>
          </p:cNvCxnSpPr>
          <p:nvPr/>
        </p:nvCxnSpPr>
        <p:spPr>
          <a:xfrm flipV="1">
            <a:off x="1477921" y="4226722"/>
            <a:ext cx="731520" cy="731520"/>
          </a:xfrm>
          <a:prstGeom prst="line">
            <a:avLst/>
          </a:prstGeom>
          <a:ln w="12700">
            <a:solidFill>
              <a:srgbClr val="FF7467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2F8B24A-4F11-4C12-BB5C-08448BF9D051}"/>
              </a:ext>
            </a:extLst>
          </p:cNvPr>
          <p:cNvSpPr txBox="1"/>
          <p:nvPr/>
        </p:nvSpPr>
        <p:spPr>
          <a:xfrm>
            <a:off x="400262" y="5169604"/>
            <a:ext cx="2131102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اولويت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بندي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 rtl="1"/>
            <a:endParaRPr lang="en-US" sz="2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 rtl="1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 اساس زمان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تحويل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6587E156-1A71-4360-ACB9-6AD1DD97E407}"/>
              </a:ext>
            </a:extLst>
          </p:cNvPr>
          <p:cNvSpPr>
            <a:spLocks noChangeAspect="1"/>
          </p:cNvSpPr>
          <p:nvPr/>
        </p:nvSpPr>
        <p:spPr>
          <a:xfrm>
            <a:off x="2666641" y="3861863"/>
            <a:ext cx="1188720" cy="723569"/>
          </a:xfrm>
          <a:prstGeom prst="chevron">
            <a:avLst/>
          </a:prstGeom>
          <a:solidFill>
            <a:srgbClr val="4CC8EC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9788BB-9BE9-4037-BD40-57287808150A}"/>
              </a:ext>
            </a:extLst>
          </p:cNvPr>
          <p:cNvCxnSpPr>
            <a:cxnSpLocks/>
          </p:cNvCxnSpPr>
          <p:nvPr/>
        </p:nvCxnSpPr>
        <p:spPr>
          <a:xfrm flipV="1">
            <a:off x="3626074" y="4218547"/>
            <a:ext cx="365760" cy="365760"/>
          </a:xfrm>
          <a:prstGeom prst="line">
            <a:avLst/>
          </a:prstGeom>
          <a:ln w="12700" cap="flat" cmpd="sng">
            <a:solidFill>
              <a:srgbClr val="4CC8EC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DDCE44-0562-4A83-9139-9217AB020A12}"/>
              </a:ext>
            </a:extLst>
          </p:cNvPr>
          <p:cNvCxnSpPr>
            <a:cxnSpLocks/>
          </p:cNvCxnSpPr>
          <p:nvPr/>
        </p:nvCxnSpPr>
        <p:spPr>
          <a:xfrm>
            <a:off x="3261001" y="3489238"/>
            <a:ext cx="731520" cy="730435"/>
          </a:xfrm>
          <a:prstGeom prst="line">
            <a:avLst/>
          </a:prstGeom>
          <a:ln w="12700">
            <a:solidFill>
              <a:srgbClr val="4CC8EC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C08F1EF-02C6-4A77-B124-521046724038}"/>
              </a:ext>
            </a:extLst>
          </p:cNvPr>
          <p:cNvSpPr txBox="1"/>
          <p:nvPr/>
        </p:nvSpPr>
        <p:spPr>
          <a:xfrm>
            <a:off x="2060173" y="2305208"/>
            <a:ext cx="2351103" cy="10618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a-IR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امكان</a:t>
            </a:r>
            <a:r>
              <a:rPr lang="fa-IR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سنجي</a:t>
            </a:r>
            <a:r>
              <a:rPr lang="fa-IR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ذهني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endParaRPr lang="en-US" sz="3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 اساس تجربه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كارشناس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حمل </a:t>
            </a: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از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ميان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درخواستهاي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موجود سفارشات قابل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تجميع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را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بررسي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كند</a:t>
            </a:r>
            <a:endParaRPr lang="fa-IR" sz="16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79046A-2AC6-4A93-8EE2-AE9F95A47679}"/>
              </a:ext>
            </a:extLst>
          </p:cNvPr>
          <p:cNvSpPr txBox="1"/>
          <p:nvPr/>
        </p:nvSpPr>
        <p:spPr>
          <a:xfrm>
            <a:off x="230433" y="4042055"/>
            <a:ext cx="84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سفارشات حمل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cs typeface="Nazanin" panose="000005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CB5605-7099-4C9D-BB35-F4B262726E84}"/>
              </a:ext>
            </a:extLst>
          </p:cNvPr>
          <p:cNvSpPr txBox="1"/>
          <p:nvPr/>
        </p:nvSpPr>
        <p:spPr>
          <a:xfrm>
            <a:off x="2122035" y="4042055"/>
            <a:ext cx="86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err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امكان</a:t>
            </a:r>
            <a:r>
              <a:rPr lang="fa-IR" sz="1200" b="1" dirty="0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سنجي</a:t>
            </a:r>
            <a:r>
              <a:rPr lang="fa-IR" sz="1200" b="1" dirty="0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 در لحظه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cs typeface="Nazanin" panose="00000500000000000000" pitchFamily="2" charset="-78"/>
            </a:endParaRPr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558F5E6D-4E59-4D29-A5A5-DA0A672F9855}"/>
              </a:ext>
            </a:extLst>
          </p:cNvPr>
          <p:cNvSpPr>
            <a:spLocks noChangeAspect="1"/>
          </p:cNvSpPr>
          <p:nvPr/>
        </p:nvSpPr>
        <p:spPr>
          <a:xfrm>
            <a:off x="4570161" y="3864937"/>
            <a:ext cx="1188720" cy="723569"/>
          </a:xfrm>
          <a:prstGeom prst="chevron">
            <a:avLst/>
          </a:prstGeom>
          <a:solidFill>
            <a:srgbClr val="F4C956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09F2F5-0984-4A9D-A266-0545FA11DB09}"/>
              </a:ext>
            </a:extLst>
          </p:cNvPr>
          <p:cNvCxnSpPr/>
          <p:nvPr/>
        </p:nvCxnSpPr>
        <p:spPr>
          <a:xfrm>
            <a:off x="5536081" y="3846102"/>
            <a:ext cx="361507" cy="365760"/>
          </a:xfrm>
          <a:prstGeom prst="line">
            <a:avLst/>
          </a:prstGeom>
          <a:ln w="12700" cap="flat" cmpd="sng">
            <a:solidFill>
              <a:srgbClr val="F4C95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D90FDF-A072-424D-8B9B-34456BA95E83}"/>
              </a:ext>
            </a:extLst>
          </p:cNvPr>
          <p:cNvCxnSpPr>
            <a:cxnSpLocks/>
          </p:cNvCxnSpPr>
          <p:nvPr/>
        </p:nvCxnSpPr>
        <p:spPr>
          <a:xfrm flipV="1">
            <a:off x="5176629" y="4226722"/>
            <a:ext cx="731520" cy="731520"/>
          </a:xfrm>
          <a:prstGeom prst="line">
            <a:avLst/>
          </a:prstGeom>
          <a:ln w="12700">
            <a:solidFill>
              <a:srgbClr val="F4C95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35C7BCE-3CD7-4B1C-A33B-79311C08408B}"/>
              </a:ext>
            </a:extLst>
          </p:cNvPr>
          <p:cNvSpPr txBox="1"/>
          <p:nvPr/>
        </p:nvSpPr>
        <p:spPr>
          <a:xfrm>
            <a:off x="3855361" y="5092502"/>
            <a:ext cx="2437205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شكل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گيري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برنامه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endParaRPr lang="en-US" sz="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 اساس تجربه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كارشناس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حمل، </a:t>
            </a: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برنامه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ميلك‌ران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شكل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مي‌گيرد</a:t>
            </a:r>
            <a:endParaRPr lang="fa-IR" sz="16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02287A21-A225-4D28-A940-6874EC99BC8E}"/>
              </a:ext>
            </a:extLst>
          </p:cNvPr>
          <p:cNvSpPr>
            <a:spLocks noChangeAspect="1"/>
          </p:cNvSpPr>
          <p:nvPr/>
        </p:nvSpPr>
        <p:spPr>
          <a:xfrm>
            <a:off x="6365349" y="3861863"/>
            <a:ext cx="1188720" cy="723569"/>
          </a:xfrm>
          <a:prstGeom prst="chevron">
            <a:avLst/>
          </a:prstGeom>
          <a:solidFill>
            <a:srgbClr val="57CCC6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AE1963-4490-4119-AC0B-A912B2707AAB}"/>
              </a:ext>
            </a:extLst>
          </p:cNvPr>
          <p:cNvCxnSpPr>
            <a:cxnSpLocks/>
          </p:cNvCxnSpPr>
          <p:nvPr/>
        </p:nvCxnSpPr>
        <p:spPr>
          <a:xfrm flipV="1">
            <a:off x="7314304" y="4214951"/>
            <a:ext cx="365760" cy="365760"/>
          </a:xfrm>
          <a:prstGeom prst="line">
            <a:avLst/>
          </a:prstGeom>
          <a:ln w="12700" cap="flat" cmpd="sng">
            <a:solidFill>
              <a:srgbClr val="57CCC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F75536-0242-412E-8C82-B2707589BE99}"/>
              </a:ext>
            </a:extLst>
          </p:cNvPr>
          <p:cNvCxnSpPr>
            <a:cxnSpLocks/>
          </p:cNvCxnSpPr>
          <p:nvPr/>
        </p:nvCxnSpPr>
        <p:spPr>
          <a:xfrm>
            <a:off x="6959709" y="3489238"/>
            <a:ext cx="731520" cy="730435"/>
          </a:xfrm>
          <a:prstGeom prst="line">
            <a:avLst/>
          </a:prstGeom>
          <a:ln w="12700">
            <a:solidFill>
              <a:srgbClr val="57CCC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D9306C1-44E0-4EEB-B0CA-011D38ACEAD4}"/>
              </a:ext>
            </a:extLst>
          </p:cNvPr>
          <p:cNvSpPr txBox="1"/>
          <p:nvPr/>
        </p:nvSpPr>
        <p:spPr>
          <a:xfrm>
            <a:off x="5758881" y="2410760"/>
            <a:ext cx="2021845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pPr rtl="1"/>
            <a:r>
              <a:rPr lang="fa-IR" sz="1800" dirty="0"/>
              <a:t>اطلاع </a:t>
            </a:r>
            <a:r>
              <a:rPr lang="fa-IR" sz="1800" dirty="0" err="1"/>
              <a:t>رساني</a:t>
            </a:r>
            <a:r>
              <a:rPr lang="fa-IR" sz="1800" dirty="0"/>
              <a:t> </a:t>
            </a:r>
            <a:r>
              <a:rPr lang="fa-IR" sz="1800" dirty="0" err="1"/>
              <a:t>ميلك</a:t>
            </a:r>
            <a:r>
              <a:rPr lang="fa-IR" sz="1800" dirty="0"/>
              <a:t> ران</a:t>
            </a:r>
            <a:endParaRPr lang="en-US" sz="1800" dirty="0"/>
          </a:p>
          <a:p>
            <a:pPr rtl="1"/>
            <a:r>
              <a:rPr lang="fa-IR" sz="1400" b="0" dirty="0" err="1"/>
              <a:t>كارشناس</a:t>
            </a:r>
            <a:r>
              <a:rPr lang="fa-IR" sz="1400" b="0" dirty="0"/>
              <a:t> برنامه </a:t>
            </a:r>
            <a:r>
              <a:rPr lang="fa-IR" sz="1400" b="0" dirty="0" err="1"/>
              <a:t>ميلك</a:t>
            </a:r>
            <a:r>
              <a:rPr lang="fa-IR" sz="1400" b="0" dirty="0"/>
              <a:t> ران را به صورت </a:t>
            </a:r>
            <a:r>
              <a:rPr lang="fa-IR" sz="1400" b="0" dirty="0" err="1"/>
              <a:t>تلفني</a:t>
            </a:r>
            <a:r>
              <a:rPr lang="fa-IR" sz="1400" b="0" dirty="0"/>
              <a:t> به اظهار و چانه </a:t>
            </a:r>
            <a:r>
              <a:rPr lang="fa-IR" sz="1400" b="0" dirty="0" err="1"/>
              <a:t>زني</a:t>
            </a:r>
            <a:r>
              <a:rPr lang="fa-IR" sz="1400" b="0" dirty="0"/>
              <a:t> </a:t>
            </a:r>
            <a:r>
              <a:rPr lang="fa-IR" b="0" dirty="0" err="1"/>
              <a:t>پيمانكار</a:t>
            </a:r>
            <a:r>
              <a:rPr lang="fa-IR" b="0" dirty="0"/>
              <a:t> حمل </a:t>
            </a:r>
            <a:r>
              <a:rPr lang="fa-IR" b="0" dirty="0" err="1"/>
              <a:t>مي</a:t>
            </a:r>
            <a:r>
              <a:rPr lang="fa-IR" b="0" dirty="0"/>
              <a:t> رساند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EE7D39-9F30-48A5-B886-1C5025A297EF}"/>
              </a:ext>
            </a:extLst>
          </p:cNvPr>
          <p:cNvSpPr txBox="1"/>
          <p:nvPr/>
        </p:nvSpPr>
        <p:spPr>
          <a:xfrm>
            <a:off x="4023266" y="4042055"/>
            <a:ext cx="7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sz="1400" dirty="0" err="1"/>
              <a:t>توليد</a:t>
            </a:r>
            <a:r>
              <a:rPr lang="fa-IR" sz="1400" dirty="0"/>
              <a:t> </a:t>
            </a:r>
            <a:r>
              <a:rPr lang="fa-IR" sz="1400" dirty="0" err="1"/>
              <a:t>ميلك</a:t>
            </a:r>
            <a:endParaRPr 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4931A6-6409-4006-8B4E-DE14694851A6}"/>
              </a:ext>
            </a:extLst>
          </p:cNvPr>
          <p:cNvSpPr txBox="1"/>
          <p:nvPr/>
        </p:nvSpPr>
        <p:spPr>
          <a:xfrm>
            <a:off x="5748821" y="3993787"/>
            <a:ext cx="93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sz="1400" dirty="0"/>
              <a:t>استعلام و </a:t>
            </a:r>
            <a:r>
              <a:rPr lang="fa-IR" sz="1400" dirty="0" err="1"/>
              <a:t>مذاكره</a:t>
            </a:r>
            <a:endParaRPr lang="en-US" sz="1400" dirty="0"/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179326B7-FD8D-4181-BD12-A6973A6D98BF}"/>
              </a:ext>
            </a:extLst>
          </p:cNvPr>
          <p:cNvSpPr>
            <a:spLocks noChangeAspect="1"/>
          </p:cNvSpPr>
          <p:nvPr/>
        </p:nvSpPr>
        <p:spPr>
          <a:xfrm>
            <a:off x="8244630" y="3864937"/>
            <a:ext cx="1188720" cy="723569"/>
          </a:xfrm>
          <a:prstGeom prst="chevron">
            <a:avLst/>
          </a:prstGeom>
          <a:solidFill>
            <a:srgbClr val="FF9285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F181A5-33C2-43EB-825F-37F4D01A5CF6}"/>
              </a:ext>
            </a:extLst>
          </p:cNvPr>
          <p:cNvCxnSpPr/>
          <p:nvPr/>
        </p:nvCxnSpPr>
        <p:spPr>
          <a:xfrm>
            <a:off x="9205645" y="3852114"/>
            <a:ext cx="361507" cy="365760"/>
          </a:xfrm>
          <a:prstGeom prst="line">
            <a:avLst/>
          </a:prstGeom>
          <a:ln w="12700" cap="flat" cmpd="sng">
            <a:solidFill>
              <a:srgbClr val="FF9285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F5616B1-1439-4394-925D-0641784EDFA9}"/>
              </a:ext>
            </a:extLst>
          </p:cNvPr>
          <p:cNvCxnSpPr>
            <a:cxnSpLocks/>
          </p:cNvCxnSpPr>
          <p:nvPr/>
        </p:nvCxnSpPr>
        <p:spPr>
          <a:xfrm flipV="1">
            <a:off x="8851098" y="4226722"/>
            <a:ext cx="731520" cy="731520"/>
          </a:xfrm>
          <a:prstGeom prst="line">
            <a:avLst/>
          </a:prstGeom>
          <a:ln w="12700">
            <a:solidFill>
              <a:srgbClr val="FF9285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CA00363-C47A-4141-A9A7-DD64A764622D}"/>
              </a:ext>
            </a:extLst>
          </p:cNvPr>
          <p:cNvSpPr txBox="1"/>
          <p:nvPr/>
        </p:nvSpPr>
        <p:spPr>
          <a:xfrm>
            <a:off x="7773439" y="5169604"/>
            <a:ext cx="2131102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 rtl="1">
              <a:defRPr sz="1600" b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r>
              <a:rPr lang="fa-IR" dirty="0" err="1"/>
              <a:t>تامين</a:t>
            </a:r>
            <a:r>
              <a:rPr lang="fa-IR" dirty="0"/>
              <a:t> </a:t>
            </a:r>
            <a:r>
              <a:rPr lang="fa-IR" dirty="0" err="1"/>
              <a:t>تجهيز</a:t>
            </a:r>
            <a:endParaRPr lang="en-US" dirty="0"/>
          </a:p>
          <a:p>
            <a:r>
              <a:rPr lang="fa-IR" b="0" dirty="0"/>
              <a:t>بر اساس </a:t>
            </a:r>
            <a:r>
              <a:rPr lang="fa-IR" b="0" dirty="0" err="1"/>
              <a:t>نتيجه</a:t>
            </a:r>
            <a:r>
              <a:rPr lang="fa-IR" b="0" dirty="0"/>
              <a:t> </a:t>
            </a:r>
            <a:r>
              <a:rPr lang="fa-IR" b="0" dirty="0" err="1"/>
              <a:t>مذاكره</a:t>
            </a:r>
            <a:r>
              <a:rPr lang="fa-IR" b="0" dirty="0"/>
              <a:t> درخواستها ارجاع و </a:t>
            </a:r>
            <a:r>
              <a:rPr lang="fa-IR" b="0" dirty="0" err="1"/>
              <a:t>تامين</a:t>
            </a:r>
            <a:r>
              <a:rPr lang="fa-IR" b="0" dirty="0"/>
              <a:t> شده و ناوگان جهت </a:t>
            </a:r>
            <a:r>
              <a:rPr lang="fa-IR" b="0" dirty="0" err="1"/>
              <a:t>بارگيري</a:t>
            </a:r>
            <a:r>
              <a:rPr lang="fa-IR" b="0" dirty="0"/>
              <a:t> اعزام </a:t>
            </a:r>
            <a:r>
              <a:rPr lang="fa-IR" b="0" dirty="0" err="1"/>
              <a:t>مي</a:t>
            </a:r>
            <a:r>
              <a:rPr lang="fa-IR" b="0" dirty="0"/>
              <a:t> گردد</a:t>
            </a: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92A20C7B-667B-49B7-A43F-43411A8802AB}"/>
              </a:ext>
            </a:extLst>
          </p:cNvPr>
          <p:cNvSpPr>
            <a:spLocks noChangeAspect="1"/>
          </p:cNvSpPr>
          <p:nvPr/>
        </p:nvSpPr>
        <p:spPr>
          <a:xfrm>
            <a:off x="10039818" y="3861863"/>
            <a:ext cx="1188720" cy="723569"/>
          </a:xfrm>
          <a:prstGeom prst="chevron">
            <a:avLst/>
          </a:prstGeom>
          <a:solidFill>
            <a:srgbClr val="60DCFF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822EC7-4733-44FC-A4C5-AD1FEB1CCEA2}"/>
              </a:ext>
            </a:extLst>
          </p:cNvPr>
          <p:cNvCxnSpPr>
            <a:cxnSpLocks/>
          </p:cNvCxnSpPr>
          <p:nvPr/>
        </p:nvCxnSpPr>
        <p:spPr>
          <a:xfrm flipV="1">
            <a:off x="10989305" y="4239813"/>
            <a:ext cx="365760" cy="365760"/>
          </a:xfrm>
          <a:prstGeom prst="line">
            <a:avLst/>
          </a:prstGeom>
          <a:ln w="12700" cap="flat" cmpd="sng">
            <a:solidFill>
              <a:srgbClr val="60DCFF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DC8039-4E29-4DEC-8BC1-524B82A69D42}"/>
              </a:ext>
            </a:extLst>
          </p:cNvPr>
          <p:cNvCxnSpPr>
            <a:cxnSpLocks/>
          </p:cNvCxnSpPr>
          <p:nvPr/>
        </p:nvCxnSpPr>
        <p:spPr>
          <a:xfrm>
            <a:off x="10634178" y="3489238"/>
            <a:ext cx="731520" cy="730435"/>
          </a:xfrm>
          <a:prstGeom prst="line">
            <a:avLst/>
          </a:prstGeom>
          <a:ln w="12700">
            <a:solidFill>
              <a:srgbClr val="60DCFF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D52DAE2-F690-4834-B672-D0D3CA0F814D}"/>
              </a:ext>
            </a:extLst>
          </p:cNvPr>
          <p:cNvSpPr txBox="1"/>
          <p:nvPr/>
        </p:nvSpPr>
        <p:spPr>
          <a:xfrm>
            <a:off x="9493227" y="2280249"/>
            <a:ext cx="2214875" cy="11387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 rtl="1">
              <a:defRPr b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r>
              <a:rPr lang="fa-IR" dirty="0" err="1"/>
              <a:t>اطمينان</a:t>
            </a:r>
            <a:r>
              <a:rPr lang="fa-IR" dirty="0"/>
              <a:t> از تحقق </a:t>
            </a:r>
            <a:r>
              <a:rPr lang="fa-IR" dirty="0" err="1"/>
              <a:t>ميلك</a:t>
            </a:r>
            <a:r>
              <a:rPr lang="fa-IR" dirty="0"/>
              <a:t> ران</a:t>
            </a:r>
            <a:endParaRPr lang="en-US" dirty="0"/>
          </a:p>
          <a:p>
            <a:r>
              <a:rPr lang="fa-IR" sz="1400" b="0" dirty="0"/>
              <a:t>بر اساس اظهار سازنده </a:t>
            </a:r>
            <a:r>
              <a:rPr lang="fa-IR" sz="1400" b="0" dirty="0" err="1"/>
              <a:t>يا</a:t>
            </a:r>
            <a:r>
              <a:rPr lang="fa-IR" sz="1400" b="0" dirty="0"/>
              <a:t> تماس </a:t>
            </a:r>
            <a:r>
              <a:rPr lang="fa-IR" sz="1400" b="0" dirty="0" err="1"/>
              <a:t>تلفني</a:t>
            </a:r>
            <a:r>
              <a:rPr lang="fa-IR" sz="1400" b="0" dirty="0"/>
              <a:t> </a:t>
            </a:r>
            <a:r>
              <a:rPr lang="fa-IR" sz="1400" b="0" dirty="0" err="1"/>
              <a:t>كارشناس</a:t>
            </a:r>
            <a:r>
              <a:rPr lang="fa-IR" sz="1400" b="0" dirty="0"/>
              <a:t> حمل با سازنده </a:t>
            </a:r>
            <a:r>
              <a:rPr lang="fa-IR" sz="1400" b="0" dirty="0" err="1"/>
              <a:t>اطمينان</a:t>
            </a:r>
            <a:r>
              <a:rPr lang="fa-IR" sz="1400" b="0" dirty="0"/>
              <a:t> </a:t>
            </a:r>
            <a:r>
              <a:rPr lang="fa-IR" sz="1400" b="0" dirty="0" err="1"/>
              <a:t>پيدا</a:t>
            </a:r>
            <a:r>
              <a:rPr lang="fa-IR" sz="1400" b="0" dirty="0"/>
              <a:t> </a:t>
            </a:r>
            <a:r>
              <a:rPr lang="fa-IR" sz="1400" b="0" dirty="0" err="1"/>
              <a:t>مي</a:t>
            </a:r>
            <a:r>
              <a:rPr lang="fa-IR" sz="1400" b="0" dirty="0"/>
              <a:t> </a:t>
            </a:r>
            <a:r>
              <a:rPr lang="fa-IR" sz="1400" b="0" dirty="0" err="1"/>
              <a:t>كند</a:t>
            </a:r>
            <a:r>
              <a:rPr lang="fa-IR" sz="1400" b="0" dirty="0"/>
              <a:t> </a:t>
            </a:r>
            <a:r>
              <a:rPr lang="fa-IR" sz="1400" b="0" dirty="0" err="1"/>
              <a:t>كه</a:t>
            </a:r>
            <a:r>
              <a:rPr lang="fa-IR" sz="1400" b="0" dirty="0"/>
              <a:t> برنامه </a:t>
            </a:r>
            <a:r>
              <a:rPr lang="fa-IR" sz="1400" b="0" dirty="0" err="1"/>
              <a:t>مذاكره</a:t>
            </a:r>
            <a:r>
              <a:rPr lang="fa-IR" sz="1400" b="0" dirty="0"/>
              <a:t> شده </a:t>
            </a:r>
            <a:r>
              <a:rPr lang="fa-IR" sz="1400" b="0" dirty="0" err="1"/>
              <a:t>بارگيري</a:t>
            </a:r>
            <a:r>
              <a:rPr lang="fa-IR" sz="1400" b="0" dirty="0"/>
              <a:t> و ارسال شده است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72C722-E1E8-4EC5-AECF-EE8B6A8CC605}"/>
              </a:ext>
            </a:extLst>
          </p:cNvPr>
          <p:cNvSpPr txBox="1"/>
          <p:nvPr/>
        </p:nvSpPr>
        <p:spPr>
          <a:xfrm>
            <a:off x="7716467" y="4065971"/>
            <a:ext cx="73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dirty="0" err="1"/>
              <a:t>تامين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9DBE9A-ADE6-42A9-8130-17E04A4AC78A}"/>
              </a:ext>
            </a:extLst>
          </p:cNvPr>
          <p:cNvSpPr txBox="1"/>
          <p:nvPr/>
        </p:nvSpPr>
        <p:spPr>
          <a:xfrm>
            <a:off x="9493227" y="3938565"/>
            <a:ext cx="7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dirty="0"/>
              <a:t>تحقق </a:t>
            </a:r>
            <a:r>
              <a:rPr lang="fa-IR" dirty="0" err="1"/>
              <a:t>ميلك</a:t>
            </a:r>
            <a:r>
              <a:rPr lang="fa-IR" dirty="0"/>
              <a:t> ران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3823A7-D0B9-4F28-A6EB-68014C55FF20}"/>
              </a:ext>
            </a:extLst>
          </p:cNvPr>
          <p:cNvSpPr txBox="1"/>
          <p:nvPr/>
        </p:nvSpPr>
        <p:spPr>
          <a:xfrm>
            <a:off x="4721454" y="3626193"/>
            <a:ext cx="2693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103188" algn="r" rtl="1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حمل </a:t>
            </a:r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ميلكران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برنامه </a:t>
            </a:r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ريزي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نشده</a:t>
            </a:r>
          </a:p>
          <a:p>
            <a:pPr marL="285750" indent="-103188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بر اساس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پيشنهاد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پيمانكار</a:t>
            </a:r>
            <a:endParaRPr lang="fa-IR" sz="1600" dirty="0">
              <a:solidFill>
                <a:schemeClr val="accent2">
                  <a:lumMod val="50000"/>
                </a:schemeClr>
              </a:solidFill>
              <a:cs typeface="Nazanin" panose="00000500000000000000" pitchFamily="2" charset="-78"/>
            </a:endParaRPr>
          </a:p>
          <a:p>
            <a:pPr algn="ctr" rtl="1"/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يا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منشا عدم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تامين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پيمانكار</a:t>
            </a:r>
            <a:endParaRPr lang="fa-IR" sz="1600" dirty="0">
              <a:solidFill>
                <a:schemeClr val="accent2">
                  <a:lumMod val="50000"/>
                </a:schemeClr>
              </a:solidFill>
              <a:cs typeface="Nazanin" panose="000005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5394380-F0FA-4204-8673-C9FF17BB5E72}"/>
              </a:ext>
            </a:extLst>
          </p:cNvPr>
          <p:cNvSpPr txBox="1"/>
          <p:nvPr/>
        </p:nvSpPr>
        <p:spPr>
          <a:xfrm>
            <a:off x="4172611" y="3272297"/>
            <a:ext cx="323810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cs typeface="Nazanin" panose="00000500000000000000" pitchFamily="2" charset="-78"/>
              </a:rPr>
              <a:t>به طور </a:t>
            </a:r>
            <a:r>
              <a:rPr lang="fa-IR" sz="2800" dirty="0" err="1">
                <a:cs typeface="Nazanin" panose="00000500000000000000" pitchFamily="2" charset="-78"/>
              </a:rPr>
              <a:t>ميانگين</a:t>
            </a:r>
            <a:r>
              <a:rPr lang="fa-IR" sz="2800" dirty="0">
                <a:cs typeface="Nazanin" panose="00000500000000000000" pitchFamily="2" charset="-78"/>
              </a:rPr>
              <a:t> 20 تا 25 درصد سفارشات حمل </a:t>
            </a:r>
            <a:r>
              <a:rPr lang="fa-IR" sz="2800" dirty="0" err="1">
                <a:cs typeface="Nazanin" panose="00000500000000000000" pitchFamily="2" charset="-78"/>
              </a:rPr>
              <a:t>بدين</a:t>
            </a:r>
            <a:r>
              <a:rPr lang="fa-IR" sz="2800" dirty="0">
                <a:cs typeface="Nazanin" panose="00000500000000000000" pitchFamily="2" charset="-78"/>
              </a:rPr>
              <a:t> روش </a:t>
            </a:r>
            <a:r>
              <a:rPr lang="fa-IR" sz="2800" dirty="0" err="1">
                <a:cs typeface="Nazanin" panose="00000500000000000000" pitchFamily="2" charset="-78"/>
              </a:rPr>
              <a:t>تجميع</a:t>
            </a:r>
            <a:r>
              <a:rPr lang="fa-IR" sz="2800" dirty="0">
                <a:cs typeface="Nazanin" panose="00000500000000000000" pitchFamily="2" charset="-78"/>
              </a:rPr>
              <a:t> </a:t>
            </a:r>
            <a:r>
              <a:rPr lang="fa-IR" sz="2800" dirty="0" err="1">
                <a:cs typeface="Nazanin" panose="00000500000000000000" pitchFamily="2" charset="-78"/>
              </a:rPr>
              <a:t>مي</a:t>
            </a:r>
            <a:r>
              <a:rPr lang="fa-IR" sz="2800" dirty="0">
                <a:cs typeface="Nazanin" panose="00000500000000000000" pitchFamily="2" charset="-78"/>
              </a:rPr>
              <a:t> شوند</a:t>
            </a:r>
          </a:p>
        </p:txBody>
      </p:sp>
      <p:pic>
        <p:nvPicPr>
          <p:cNvPr id="68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F272DFCA-9538-49FB-971C-F07304B8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7" y="113987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7772DE-3A22-ACAD-9A32-3D5149568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0262" y="5904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18"/>
    </mc:Choice>
    <mc:Fallback xmlns="">
      <p:transition advTm="3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5" grpId="0"/>
      <p:bldP spid="36" grpId="0" animBg="1"/>
      <p:bldP spid="36" grpId="1" animBg="1"/>
      <p:bldP spid="39" grpId="0"/>
      <p:bldP spid="39" grpId="1"/>
      <p:bldP spid="40" grpId="0" animBg="1"/>
      <p:bldP spid="40" grpId="1" animBg="1"/>
      <p:bldP spid="43" grpId="0"/>
      <p:bldP spid="43" grpId="1"/>
      <p:bldP spid="44" grpId="0"/>
      <p:bldP spid="44" grpId="1"/>
      <p:bldP spid="45" grpId="0"/>
      <p:bldP spid="45" grpId="1"/>
      <p:bldP spid="46" grpId="0" animBg="1"/>
      <p:bldP spid="46" grpId="1" animBg="1"/>
      <p:bldP spid="49" grpId="0"/>
      <p:bldP spid="49" grpId="1"/>
      <p:bldP spid="50" grpId="0" animBg="1"/>
      <p:bldP spid="50" grpId="1" animBg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6" grpId="1" animBg="1"/>
      <p:bldP spid="59" grpId="0"/>
      <p:bldP spid="59" grpId="1"/>
      <p:bldP spid="60" grpId="0" animBg="1"/>
      <p:bldP spid="60" grpId="1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4A4E3FA-166B-40BB-A99F-701E2457E2C5}"/>
              </a:ext>
            </a:extLst>
          </p:cNvPr>
          <p:cNvSpPr/>
          <p:nvPr/>
        </p:nvSpPr>
        <p:spPr>
          <a:xfrm>
            <a:off x="0" y="0"/>
            <a:ext cx="12192000" cy="22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582430-8963-4709-9194-7786E76EB129}"/>
              </a:ext>
            </a:extLst>
          </p:cNvPr>
          <p:cNvSpPr/>
          <p:nvPr/>
        </p:nvSpPr>
        <p:spPr>
          <a:xfrm>
            <a:off x="0" y="6635788"/>
            <a:ext cx="12192000" cy="2279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EC55C4-D2CF-4F17-9B14-C928921E6BE3}"/>
              </a:ext>
            </a:extLst>
          </p:cNvPr>
          <p:cNvSpPr txBox="1"/>
          <p:nvPr/>
        </p:nvSpPr>
        <p:spPr>
          <a:xfrm>
            <a:off x="1350732" y="773985"/>
            <a:ext cx="914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r" rtl="1"/>
            <a:r>
              <a:rPr lang="fa-IR" sz="36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شرايط</a:t>
            </a: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36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جاري</a:t>
            </a: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حمل </a:t>
            </a:r>
            <a:r>
              <a:rPr lang="fa-IR" sz="36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ميلك</a:t>
            </a: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ران </a:t>
            </a:r>
            <a:r>
              <a:rPr lang="fa-IR" sz="36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پالت</a:t>
            </a: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در </a:t>
            </a:r>
            <a:r>
              <a:rPr lang="fa-IR" sz="3600" b="1" dirty="0" err="1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سايتهاي</a:t>
            </a: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Nazanin" panose="00000500000000000000" pitchFamily="2" charset="-78"/>
              </a:rPr>
              <a:t> شهرستان</a:t>
            </a: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5BC87BD6-19AB-4811-AEBE-250EFDFBE18F}"/>
              </a:ext>
            </a:extLst>
          </p:cNvPr>
          <p:cNvSpPr>
            <a:spLocks noChangeAspect="1"/>
          </p:cNvSpPr>
          <p:nvPr/>
        </p:nvSpPr>
        <p:spPr>
          <a:xfrm>
            <a:off x="871453" y="3864937"/>
            <a:ext cx="1188720" cy="723569"/>
          </a:xfrm>
          <a:prstGeom prst="chevron">
            <a:avLst/>
          </a:prstGeom>
          <a:solidFill>
            <a:srgbClr val="FF7467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0B9FDE-7B2D-4FEE-BFC4-8CB73557F184}"/>
              </a:ext>
            </a:extLst>
          </p:cNvPr>
          <p:cNvCxnSpPr/>
          <p:nvPr/>
        </p:nvCxnSpPr>
        <p:spPr>
          <a:xfrm>
            <a:off x="1842316" y="3861863"/>
            <a:ext cx="361507" cy="365760"/>
          </a:xfrm>
          <a:prstGeom prst="line">
            <a:avLst/>
          </a:prstGeom>
          <a:ln w="12700" cap="flat" cmpd="sng">
            <a:solidFill>
              <a:srgbClr val="FF7467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299E39-D427-495C-BE51-499E8B12B299}"/>
              </a:ext>
            </a:extLst>
          </p:cNvPr>
          <p:cNvCxnSpPr>
            <a:cxnSpLocks/>
          </p:cNvCxnSpPr>
          <p:nvPr/>
        </p:nvCxnSpPr>
        <p:spPr>
          <a:xfrm flipV="1">
            <a:off x="1477921" y="4226722"/>
            <a:ext cx="731520" cy="731520"/>
          </a:xfrm>
          <a:prstGeom prst="line">
            <a:avLst/>
          </a:prstGeom>
          <a:ln w="12700">
            <a:solidFill>
              <a:srgbClr val="FF7467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2F8B24A-4F11-4C12-BB5C-08448BF9D051}"/>
              </a:ext>
            </a:extLst>
          </p:cNvPr>
          <p:cNvSpPr txBox="1"/>
          <p:nvPr/>
        </p:nvSpPr>
        <p:spPr>
          <a:xfrm>
            <a:off x="400262" y="5169604"/>
            <a:ext cx="2131102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اولويت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بندي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تحويل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 rtl="1"/>
            <a:endParaRPr lang="en-US" sz="2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 rtl="1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در جلسه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لجستيك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و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ساپكو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6587E156-1A71-4360-ACB9-6AD1DD97E407}"/>
              </a:ext>
            </a:extLst>
          </p:cNvPr>
          <p:cNvSpPr>
            <a:spLocks noChangeAspect="1"/>
          </p:cNvSpPr>
          <p:nvPr/>
        </p:nvSpPr>
        <p:spPr>
          <a:xfrm>
            <a:off x="2666641" y="3861863"/>
            <a:ext cx="1188720" cy="723569"/>
          </a:xfrm>
          <a:prstGeom prst="chevron">
            <a:avLst/>
          </a:prstGeom>
          <a:solidFill>
            <a:srgbClr val="4CC8EC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9788BB-9BE9-4037-BD40-57287808150A}"/>
              </a:ext>
            </a:extLst>
          </p:cNvPr>
          <p:cNvCxnSpPr>
            <a:cxnSpLocks/>
          </p:cNvCxnSpPr>
          <p:nvPr/>
        </p:nvCxnSpPr>
        <p:spPr>
          <a:xfrm flipV="1">
            <a:off x="3626074" y="4218547"/>
            <a:ext cx="365760" cy="365760"/>
          </a:xfrm>
          <a:prstGeom prst="line">
            <a:avLst/>
          </a:prstGeom>
          <a:ln w="12700" cap="flat" cmpd="sng">
            <a:solidFill>
              <a:srgbClr val="4CC8EC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DDCE44-0562-4A83-9139-9217AB020A12}"/>
              </a:ext>
            </a:extLst>
          </p:cNvPr>
          <p:cNvCxnSpPr>
            <a:cxnSpLocks/>
          </p:cNvCxnSpPr>
          <p:nvPr/>
        </p:nvCxnSpPr>
        <p:spPr>
          <a:xfrm>
            <a:off x="3261001" y="3489238"/>
            <a:ext cx="731520" cy="730435"/>
          </a:xfrm>
          <a:prstGeom prst="line">
            <a:avLst/>
          </a:prstGeom>
          <a:ln w="12700">
            <a:solidFill>
              <a:srgbClr val="4CC8EC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C08F1EF-02C6-4A77-B124-521046724038}"/>
              </a:ext>
            </a:extLst>
          </p:cNvPr>
          <p:cNvSpPr txBox="1"/>
          <p:nvPr/>
        </p:nvSpPr>
        <p:spPr>
          <a:xfrm>
            <a:off x="2060173" y="2305208"/>
            <a:ext cx="2351103" cy="10618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a-IR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امكان</a:t>
            </a:r>
            <a:r>
              <a:rPr lang="fa-IR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سنجي</a:t>
            </a:r>
            <a:r>
              <a:rPr lang="fa-IR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ذهني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endParaRPr lang="en-US" sz="3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 اساس تجربه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كارشناس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حمل </a:t>
            </a: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از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ميان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درخواستهاي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موجود سفارشات قابل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تجميع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را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بررسي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كند</a:t>
            </a:r>
            <a:endParaRPr lang="fa-IR" sz="16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79046A-2AC6-4A93-8EE2-AE9F95A47679}"/>
              </a:ext>
            </a:extLst>
          </p:cNvPr>
          <p:cNvSpPr txBox="1"/>
          <p:nvPr/>
        </p:nvSpPr>
        <p:spPr>
          <a:xfrm>
            <a:off x="92267" y="3972325"/>
            <a:ext cx="108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err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ليست</a:t>
            </a:r>
            <a:r>
              <a:rPr lang="fa-IR" sz="1400" b="1" dirty="0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1400" b="1" dirty="0" err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پالتهاي</a:t>
            </a:r>
            <a:r>
              <a:rPr lang="fa-IR" sz="1400" b="1" dirty="0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1400" b="1" dirty="0" err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خالي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cs typeface="Nazanin" panose="000005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CB5605-7099-4C9D-BB35-F4B262726E84}"/>
              </a:ext>
            </a:extLst>
          </p:cNvPr>
          <p:cNvSpPr txBox="1"/>
          <p:nvPr/>
        </p:nvSpPr>
        <p:spPr>
          <a:xfrm>
            <a:off x="2122035" y="4042055"/>
            <a:ext cx="86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err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امكان</a:t>
            </a:r>
            <a:r>
              <a:rPr lang="fa-IR" sz="1200" b="1" dirty="0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 </a:t>
            </a:r>
            <a:r>
              <a:rPr lang="fa-IR" sz="1200" b="1" dirty="0" err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سنجي</a:t>
            </a:r>
            <a:r>
              <a:rPr lang="fa-IR" sz="1200" b="1" dirty="0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rPr>
              <a:t> در لحظه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cs typeface="Nazanin" panose="00000500000000000000" pitchFamily="2" charset="-78"/>
            </a:endParaRPr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558F5E6D-4E59-4D29-A5A5-DA0A672F9855}"/>
              </a:ext>
            </a:extLst>
          </p:cNvPr>
          <p:cNvSpPr>
            <a:spLocks noChangeAspect="1"/>
          </p:cNvSpPr>
          <p:nvPr/>
        </p:nvSpPr>
        <p:spPr>
          <a:xfrm>
            <a:off x="4570161" y="3864937"/>
            <a:ext cx="1188720" cy="723569"/>
          </a:xfrm>
          <a:prstGeom prst="chevron">
            <a:avLst/>
          </a:prstGeom>
          <a:solidFill>
            <a:srgbClr val="F4C956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09F2F5-0984-4A9D-A266-0545FA11DB09}"/>
              </a:ext>
            </a:extLst>
          </p:cNvPr>
          <p:cNvCxnSpPr/>
          <p:nvPr/>
        </p:nvCxnSpPr>
        <p:spPr>
          <a:xfrm>
            <a:off x="5536081" y="3846102"/>
            <a:ext cx="361507" cy="365760"/>
          </a:xfrm>
          <a:prstGeom prst="line">
            <a:avLst/>
          </a:prstGeom>
          <a:ln w="12700" cap="flat" cmpd="sng">
            <a:solidFill>
              <a:srgbClr val="F4C95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D90FDF-A072-424D-8B9B-34456BA95E83}"/>
              </a:ext>
            </a:extLst>
          </p:cNvPr>
          <p:cNvCxnSpPr>
            <a:cxnSpLocks/>
          </p:cNvCxnSpPr>
          <p:nvPr/>
        </p:nvCxnSpPr>
        <p:spPr>
          <a:xfrm flipV="1">
            <a:off x="5176629" y="4226722"/>
            <a:ext cx="731520" cy="731520"/>
          </a:xfrm>
          <a:prstGeom prst="line">
            <a:avLst/>
          </a:prstGeom>
          <a:ln w="12700">
            <a:solidFill>
              <a:srgbClr val="F4C95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35C7BCE-3CD7-4B1C-A33B-79311C08408B}"/>
              </a:ext>
            </a:extLst>
          </p:cNvPr>
          <p:cNvSpPr txBox="1"/>
          <p:nvPr/>
        </p:nvSpPr>
        <p:spPr>
          <a:xfrm>
            <a:off x="4026187" y="5092502"/>
            <a:ext cx="2266379" cy="10464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شكل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گيري</a:t>
            </a:r>
            <a:r>
              <a:rPr lang="fa-IR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برنامه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  <a:p>
            <a:pPr algn="ctr"/>
            <a:endParaRPr lang="en-US" sz="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 اساس تجربه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كارشناس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حمل، </a:t>
            </a:r>
          </a:p>
          <a:p>
            <a:pPr algn="ctr"/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برنامه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ميلك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ران در ذهن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وي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شكل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</a:p>
          <a:p>
            <a:pPr algn="ctr"/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مي</a:t>
            </a:r>
            <a:r>
              <a:rPr lang="fa-IR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گيرد</a:t>
            </a:r>
            <a:endParaRPr lang="fa-IR" sz="16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02287A21-A225-4D28-A940-6874EC99BC8E}"/>
              </a:ext>
            </a:extLst>
          </p:cNvPr>
          <p:cNvSpPr>
            <a:spLocks noChangeAspect="1"/>
          </p:cNvSpPr>
          <p:nvPr/>
        </p:nvSpPr>
        <p:spPr>
          <a:xfrm>
            <a:off x="6365349" y="3861863"/>
            <a:ext cx="1188720" cy="723569"/>
          </a:xfrm>
          <a:prstGeom prst="chevron">
            <a:avLst/>
          </a:prstGeom>
          <a:solidFill>
            <a:srgbClr val="57CCC6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AE1963-4490-4119-AC0B-A912B2707AAB}"/>
              </a:ext>
            </a:extLst>
          </p:cNvPr>
          <p:cNvCxnSpPr>
            <a:cxnSpLocks/>
          </p:cNvCxnSpPr>
          <p:nvPr/>
        </p:nvCxnSpPr>
        <p:spPr>
          <a:xfrm flipV="1">
            <a:off x="7314304" y="4214951"/>
            <a:ext cx="365760" cy="365760"/>
          </a:xfrm>
          <a:prstGeom prst="line">
            <a:avLst/>
          </a:prstGeom>
          <a:ln w="12700" cap="flat" cmpd="sng">
            <a:solidFill>
              <a:srgbClr val="57CCC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F75536-0242-412E-8C82-B2707589BE99}"/>
              </a:ext>
            </a:extLst>
          </p:cNvPr>
          <p:cNvCxnSpPr>
            <a:cxnSpLocks/>
          </p:cNvCxnSpPr>
          <p:nvPr/>
        </p:nvCxnSpPr>
        <p:spPr>
          <a:xfrm>
            <a:off x="6959709" y="3489238"/>
            <a:ext cx="731520" cy="730435"/>
          </a:xfrm>
          <a:prstGeom prst="line">
            <a:avLst/>
          </a:prstGeom>
          <a:ln w="12700">
            <a:solidFill>
              <a:srgbClr val="57CCC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D9306C1-44E0-4EEB-B0CA-011D38ACEAD4}"/>
              </a:ext>
            </a:extLst>
          </p:cNvPr>
          <p:cNvSpPr txBox="1"/>
          <p:nvPr/>
        </p:nvSpPr>
        <p:spPr>
          <a:xfrm>
            <a:off x="5758881" y="2410760"/>
            <a:ext cx="2021845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pPr rtl="1"/>
            <a:r>
              <a:rPr lang="fa-IR" sz="1800" dirty="0"/>
              <a:t>اطلاع </a:t>
            </a:r>
            <a:r>
              <a:rPr lang="fa-IR" sz="1800" dirty="0" err="1"/>
              <a:t>رساني</a:t>
            </a:r>
            <a:r>
              <a:rPr lang="fa-IR" sz="1800" dirty="0"/>
              <a:t> </a:t>
            </a:r>
            <a:r>
              <a:rPr lang="fa-IR" sz="1800" dirty="0" err="1"/>
              <a:t>ميلك</a:t>
            </a:r>
            <a:r>
              <a:rPr lang="fa-IR" sz="1800" dirty="0"/>
              <a:t> ران</a:t>
            </a:r>
            <a:endParaRPr lang="en-US" sz="1800" dirty="0"/>
          </a:p>
          <a:p>
            <a:pPr rtl="1"/>
            <a:r>
              <a:rPr lang="fa-IR" sz="1400" b="0" dirty="0" err="1"/>
              <a:t>كارشناس</a:t>
            </a:r>
            <a:r>
              <a:rPr lang="fa-IR" sz="1400" b="0" dirty="0"/>
              <a:t> برنامه </a:t>
            </a:r>
            <a:r>
              <a:rPr lang="fa-IR" sz="1400" b="0" dirty="0" err="1"/>
              <a:t>ميلك</a:t>
            </a:r>
            <a:r>
              <a:rPr lang="fa-IR" sz="1400" b="0" dirty="0"/>
              <a:t> ران را به صورت </a:t>
            </a:r>
            <a:r>
              <a:rPr lang="fa-IR" sz="1400" b="0" dirty="0" err="1"/>
              <a:t>تلفني</a:t>
            </a:r>
            <a:r>
              <a:rPr lang="fa-IR" sz="1400" b="0" dirty="0"/>
              <a:t> به اظهار و چانه </a:t>
            </a:r>
            <a:r>
              <a:rPr lang="fa-IR" sz="1400" b="0" dirty="0" err="1"/>
              <a:t>زني</a:t>
            </a:r>
            <a:r>
              <a:rPr lang="fa-IR" sz="1400" b="0" dirty="0"/>
              <a:t> </a:t>
            </a:r>
            <a:r>
              <a:rPr lang="fa-IR" b="0" dirty="0" err="1"/>
              <a:t>پيمانكار</a:t>
            </a:r>
            <a:r>
              <a:rPr lang="fa-IR" b="0" dirty="0"/>
              <a:t>/راننده حمل </a:t>
            </a:r>
            <a:r>
              <a:rPr lang="fa-IR" b="0" dirty="0" err="1"/>
              <a:t>مي</a:t>
            </a:r>
            <a:r>
              <a:rPr lang="fa-IR" b="0" dirty="0"/>
              <a:t> رساند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EE7D39-9F30-48A5-B886-1C5025A297EF}"/>
              </a:ext>
            </a:extLst>
          </p:cNvPr>
          <p:cNvSpPr txBox="1"/>
          <p:nvPr/>
        </p:nvSpPr>
        <p:spPr>
          <a:xfrm>
            <a:off x="4023266" y="4042055"/>
            <a:ext cx="73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fa-IR" dirty="0" err="1"/>
              <a:t>ميلك</a:t>
            </a:r>
            <a:r>
              <a:rPr lang="fa-IR" dirty="0"/>
              <a:t> ران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4931A6-6409-4006-8B4E-DE14694851A6}"/>
              </a:ext>
            </a:extLst>
          </p:cNvPr>
          <p:cNvSpPr txBox="1"/>
          <p:nvPr/>
        </p:nvSpPr>
        <p:spPr>
          <a:xfrm>
            <a:off x="5924227" y="4080047"/>
            <a:ext cx="73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sz="1400" dirty="0" err="1"/>
              <a:t>مذاكره</a:t>
            </a:r>
            <a:endParaRPr lang="en-US" sz="1400" dirty="0"/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179326B7-FD8D-4181-BD12-A6973A6D98BF}"/>
              </a:ext>
            </a:extLst>
          </p:cNvPr>
          <p:cNvSpPr>
            <a:spLocks noChangeAspect="1"/>
          </p:cNvSpPr>
          <p:nvPr/>
        </p:nvSpPr>
        <p:spPr>
          <a:xfrm>
            <a:off x="8244630" y="3864937"/>
            <a:ext cx="1188720" cy="723569"/>
          </a:xfrm>
          <a:prstGeom prst="chevron">
            <a:avLst/>
          </a:prstGeom>
          <a:solidFill>
            <a:srgbClr val="FF9285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F181A5-33C2-43EB-825F-37F4D01A5CF6}"/>
              </a:ext>
            </a:extLst>
          </p:cNvPr>
          <p:cNvCxnSpPr/>
          <p:nvPr/>
        </p:nvCxnSpPr>
        <p:spPr>
          <a:xfrm>
            <a:off x="9205645" y="3852114"/>
            <a:ext cx="361507" cy="365760"/>
          </a:xfrm>
          <a:prstGeom prst="line">
            <a:avLst/>
          </a:prstGeom>
          <a:ln w="12700" cap="flat" cmpd="sng">
            <a:solidFill>
              <a:srgbClr val="FF9285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F5616B1-1439-4394-925D-0641784EDFA9}"/>
              </a:ext>
            </a:extLst>
          </p:cNvPr>
          <p:cNvCxnSpPr>
            <a:cxnSpLocks/>
          </p:cNvCxnSpPr>
          <p:nvPr/>
        </p:nvCxnSpPr>
        <p:spPr>
          <a:xfrm flipV="1">
            <a:off x="8851098" y="4226722"/>
            <a:ext cx="731520" cy="731520"/>
          </a:xfrm>
          <a:prstGeom prst="line">
            <a:avLst/>
          </a:prstGeom>
          <a:ln w="12700">
            <a:solidFill>
              <a:srgbClr val="FF9285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CA00363-C47A-4141-A9A7-DD64A764622D}"/>
              </a:ext>
            </a:extLst>
          </p:cNvPr>
          <p:cNvSpPr txBox="1"/>
          <p:nvPr/>
        </p:nvSpPr>
        <p:spPr>
          <a:xfrm>
            <a:off x="7773439" y="5169604"/>
            <a:ext cx="2131102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 rtl="1">
              <a:defRPr sz="1600" b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r>
              <a:rPr lang="fa-IR" dirty="0"/>
              <a:t>اعزام ناوگان جهت </a:t>
            </a:r>
            <a:r>
              <a:rPr lang="fa-IR" dirty="0" err="1"/>
              <a:t>بارگيري</a:t>
            </a:r>
            <a:endParaRPr lang="en-US" dirty="0"/>
          </a:p>
          <a:p>
            <a:r>
              <a:rPr lang="fa-IR" b="0" dirty="0"/>
              <a:t>بر اساس </a:t>
            </a:r>
            <a:r>
              <a:rPr lang="fa-IR" b="0" dirty="0" err="1"/>
              <a:t>نتيجه</a:t>
            </a:r>
            <a:r>
              <a:rPr lang="fa-IR" b="0" dirty="0"/>
              <a:t> </a:t>
            </a:r>
            <a:r>
              <a:rPr lang="fa-IR" b="0" dirty="0" err="1"/>
              <a:t>مذاكره</a:t>
            </a:r>
            <a:r>
              <a:rPr lang="fa-IR" b="0" dirty="0"/>
              <a:t> درخواستها ارجاع و </a:t>
            </a:r>
            <a:r>
              <a:rPr lang="fa-IR" b="0" dirty="0" err="1"/>
              <a:t>تامين</a:t>
            </a:r>
            <a:r>
              <a:rPr lang="fa-IR" b="0" dirty="0"/>
              <a:t> شده و ناوگان جهت </a:t>
            </a:r>
            <a:r>
              <a:rPr lang="fa-IR" b="0" dirty="0" err="1"/>
              <a:t>بارگيري</a:t>
            </a:r>
            <a:r>
              <a:rPr lang="fa-IR" b="0" dirty="0"/>
              <a:t> اعزام </a:t>
            </a:r>
            <a:r>
              <a:rPr lang="fa-IR" b="0" dirty="0" err="1"/>
              <a:t>مي</a:t>
            </a:r>
            <a:r>
              <a:rPr lang="fa-IR" b="0" dirty="0"/>
              <a:t> گردد</a:t>
            </a: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92A20C7B-667B-49B7-A43F-43411A8802AB}"/>
              </a:ext>
            </a:extLst>
          </p:cNvPr>
          <p:cNvSpPr>
            <a:spLocks noChangeAspect="1"/>
          </p:cNvSpPr>
          <p:nvPr/>
        </p:nvSpPr>
        <p:spPr>
          <a:xfrm>
            <a:off x="10039818" y="3861863"/>
            <a:ext cx="1188720" cy="723569"/>
          </a:xfrm>
          <a:prstGeom prst="chevron">
            <a:avLst/>
          </a:prstGeom>
          <a:solidFill>
            <a:srgbClr val="60DCFF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822EC7-4733-44FC-A4C5-AD1FEB1CCEA2}"/>
              </a:ext>
            </a:extLst>
          </p:cNvPr>
          <p:cNvCxnSpPr>
            <a:cxnSpLocks/>
          </p:cNvCxnSpPr>
          <p:nvPr/>
        </p:nvCxnSpPr>
        <p:spPr>
          <a:xfrm flipV="1">
            <a:off x="10989305" y="4239813"/>
            <a:ext cx="365760" cy="365760"/>
          </a:xfrm>
          <a:prstGeom prst="line">
            <a:avLst/>
          </a:prstGeom>
          <a:ln w="12700" cap="flat" cmpd="sng">
            <a:solidFill>
              <a:srgbClr val="60DCFF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DC8039-4E29-4DEC-8BC1-524B82A69D42}"/>
              </a:ext>
            </a:extLst>
          </p:cNvPr>
          <p:cNvCxnSpPr>
            <a:cxnSpLocks/>
          </p:cNvCxnSpPr>
          <p:nvPr/>
        </p:nvCxnSpPr>
        <p:spPr>
          <a:xfrm>
            <a:off x="10634178" y="3489238"/>
            <a:ext cx="731520" cy="730435"/>
          </a:xfrm>
          <a:prstGeom prst="line">
            <a:avLst/>
          </a:prstGeom>
          <a:ln w="12700">
            <a:solidFill>
              <a:srgbClr val="60DCFF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D52DAE2-F690-4834-B672-D0D3CA0F814D}"/>
              </a:ext>
            </a:extLst>
          </p:cNvPr>
          <p:cNvSpPr txBox="1"/>
          <p:nvPr/>
        </p:nvSpPr>
        <p:spPr>
          <a:xfrm>
            <a:off x="9493227" y="2280249"/>
            <a:ext cx="2214875" cy="11387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 rtl="1">
              <a:defRPr b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defRPr>
            </a:lvl1pPr>
          </a:lstStyle>
          <a:p>
            <a:r>
              <a:rPr lang="fa-IR" dirty="0" err="1"/>
              <a:t>اطمينان</a:t>
            </a:r>
            <a:r>
              <a:rPr lang="fa-IR" dirty="0"/>
              <a:t> از تحقق </a:t>
            </a:r>
            <a:r>
              <a:rPr lang="fa-IR" dirty="0" err="1"/>
              <a:t>ميلك</a:t>
            </a:r>
            <a:r>
              <a:rPr lang="fa-IR" dirty="0"/>
              <a:t> ران</a:t>
            </a:r>
            <a:endParaRPr lang="en-US" dirty="0"/>
          </a:p>
          <a:p>
            <a:r>
              <a:rPr lang="fa-IR" sz="1400" b="0" dirty="0"/>
              <a:t>بر اساس اظهار سازنده </a:t>
            </a:r>
            <a:r>
              <a:rPr lang="fa-IR" sz="1400" b="0" dirty="0" err="1"/>
              <a:t>يا</a:t>
            </a:r>
            <a:r>
              <a:rPr lang="fa-IR" sz="1400" b="0" dirty="0"/>
              <a:t> تماس </a:t>
            </a:r>
            <a:r>
              <a:rPr lang="fa-IR" sz="1400" b="0" dirty="0" err="1"/>
              <a:t>تلفني</a:t>
            </a:r>
            <a:r>
              <a:rPr lang="fa-IR" sz="1400" b="0" dirty="0"/>
              <a:t> </a:t>
            </a:r>
            <a:r>
              <a:rPr lang="fa-IR" sz="1400" b="0" dirty="0" err="1"/>
              <a:t>كارشناس</a:t>
            </a:r>
            <a:r>
              <a:rPr lang="fa-IR" sz="1400" b="0" dirty="0"/>
              <a:t> حمل با سازنده </a:t>
            </a:r>
            <a:r>
              <a:rPr lang="fa-IR" sz="1400" b="0" dirty="0" err="1"/>
              <a:t>اطمينان</a:t>
            </a:r>
            <a:r>
              <a:rPr lang="fa-IR" sz="1400" b="0" dirty="0"/>
              <a:t> </a:t>
            </a:r>
            <a:r>
              <a:rPr lang="fa-IR" sz="1400" b="0" dirty="0" err="1"/>
              <a:t>پيدا</a:t>
            </a:r>
            <a:r>
              <a:rPr lang="fa-IR" sz="1400" b="0" dirty="0"/>
              <a:t> </a:t>
            </a:r>
            <a:r>
              <a:rPr lang="fa-IR" sz="1400" b="0" dirty="0" err="1"/>
              <a:t>مي</a:t>
            </a:r>
            <a:r>
              <a:rPr lang="fa-IR" sz="1400" b="0" dirty="0"/>
              <a:t> </a:t>
            </a:r>
            <a:r>
              <a:rPr lang="fa-IR" sz="1400" b="0" dirty="0" err="1"/>
              <a:t>كند</a:t>
            </a:r>
            <a:r>
              <a:rPr lang="fa-IR" sz="1400" b="0" dirty="0"/>
              <a:t> </a:t>
            </a:r>
            <a:r>
              <a:rPr lang="fa-IR" sz="1400" b="0" dirty="0" err="1"/>
              <a:t>كه</a:t>
            </a:r>
            <a:r>
              <a:rPr lang="fa-IR" sz="1400" b="0" dirty="0"/>
              <a:t> برنامه </a:t>
            </a:r>
            <a:r>
              <a:rPr lang="fa-IR" sz="1400" b="0" dirty="0" err="1"/>
              <a:t>مذاكره</a:t>
            </a:r>
            <a:r>
              <a:rPr lang="fa-IR" sz="1400" b="0" dirty="0"/>
              <a:t> شده </a:t>
            </a:r>
            <a:r>
              <a:rPr lang="fa-IR" sz="1400" b="0" dirty="0" err="1"/>
              <a:t>بارگيري</a:t>
            </a:r>
            <a:r>
              <a:rPr lang="fa-IR" sz="1400" b="0" dirty="0"/>
              <a:t> و ارسال شده است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72C722-E1E8-4EC5-AECF-EE8B6A8CC605}"/>
              </a:ext>
            </a:extLst>
          </p:cNvPr>
          <p:cNvSpPr txBox="1"/>
          <p:nvPr/>
        </p:nvSpPr>
        <p:spPr>
          <a:xfrm>
            <a:off x="7652499" y="4083876"/>
            <a:ext cx="73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dirty="0" err="1"/>
              <a:t>بارگيري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9DBE9A-ADE6-42A9-8130-17E04A4AC78A}"/>
              </a:ext>
            </a:extLst>
          </p:cNvPr>
          <p:cNvSpPr txBox="1"/>
          <p:nvPr/>
        </p:nvSpPr>
        <p:spPr>
          <a:xfrm>
            <a:off x="9493227" y="3938565"/>
            <a:ext cx="7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cs typeface="Nazanin" panose="00000500000000000000" pitchFamily="2" charset="-78"/>
              </a:defRPr>
            </a:lvl1pPr>
          </a:lstStyle>
          <a:p>
            <a:r>
              <a:rPr lang="fa-IR" dirty="0"/>
              <a:t>تحقق </a:t>
            </a:r>
            <a:r>
              <a:rPr lang="fa-IR" dirty="0" err="1"/>
              <a:t>ميلك</a:t>
            </a:r>
            <a:r>
              <a:rPr lang="fa-IR" dirty="0"/>
              <a:t> ران</a:t>
            </a:r>
            <a:endParaRPr lang="en-US" dirty="0"/>
          </a:p>
        </p:txBody>
      </p:sp>
      <p:pic>
        <p:nvPicPr>
          <p:cNvPr id="66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F6456CC1-7AF1-41A7-978B-4F4B5660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5" y="129136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23F3D3-5DBF-F88E-D756-E7A65F4C8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625" y="5904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69"/>
    </mc:Choice>
    <mc:Fallback xmlns="">
      <p:transition advTm="15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5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75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75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25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25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/>
      <p:bldP spid="36" grpId="0" animBg="1"/>
      <p:bldP spid="39" grpId="0"/>
      <p:bldP spid="40" grpId="0" animBg="1"/>
      <p:bldP spid="43" grpId="0"/>
      <p:bldP spid="44" grpId="0"/>
      <p:bldP spid="45" grpId="0"/>
      <p:bldP spid="46" grpId="0" animBg="1"/>
      <p:bldP spid="49" grpId="0"/>
      <p:bldP spid="50" grpId="0" animBg="1"/>
      <p:bldP spid="53" grpId="0"/>
      <p:bldP spid="54" grpId="0"/>
      <p:bldP spid="55" grpId="0"/>
      <p:bldP spid="56" grpId="0" animBg="1"/>
      <p:bldP spid="59" grpId="0"/>
      <p:bldP spid="60" grpId="0" animBg="1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8292" y="528035"/>
            <a:ext cx="10515600" cy="642040"/>
          </a:xfrm>
        </p:spPr>
        <p:txBody>
          <a:bodyPr/>
          <a:lstStyle/>
          <a:p>
            <a:r>
              <a:rPr lang="fa-IR" dirty="0" err="1">
                <a:latin typeface="A Armita Black" panose="02000000000000000000" pitchFamily="2" charset="-78"/>
                <a:cs typeface="A Armita Black" panose="02000000000000000000" pitchFamily="2" charset="-78"/>
              </a:rPr>
              <a:t>چالشهاي</a:t>
            </a:r>
            <a:r>
              <a:rPr lang="fa-IR" dirty="0">
                <a:latin typeface="A Armita Black" panose="02000000000000000000" pitchFamily="2" charset="-78"/>
                <a:cs typeface="A Armita Black" panose="02000000000000000000" pitchFamily="2" charset="-78"/>
              </a:rPr>
              <a:t> موجود</a:t>
            </a:r>
            <a:endParaRPr lang="id-ID" dirty="0">
              <a:cs typeface="A Armita Black" panose="02000000000000000000" pitchFamily="2" charset="-78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flipH="1">
            <a:off x="8190081" y="4352544"/>
            <a:ext cx="1698322" cy="2255109"/>
            <a:chOff x="3864" y="2494"/>
            <a:chExt cx="1179" cy="1507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687" y="2494"/>
              <a:ext cx="0" cy="159"/>
            </a:xfrm>
            <a:custGeom>
              <a:avLst/>
              <a:gdLst>
                <a:gd name="T0" fmla="*/ 0 h 159"/>
                <a:gd name="T1" fmla="*/ 159 h 159"/>
                <a:gd name="T2" fmla="*/ 0 h 1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9">
                  <a:moveTo>
                    <a:pt x="0" y="0"/>
                  </a:moveTo>
                  <a:lnTo>
                    <a:pt x="0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F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87" y="2494"/>
              <a:ext cx="0" cy="159"/>
            </a:xfrm>
            <a:custGeom>
              <a:avLst/>
              <a:gdLst>
                <a:gd name="T0" fmla="*/ 0 h 159"/>
                <a:gd name="T1" fmla="*/ 159 h 159"/>
                <a:gd name="T2" fmla="*/ 0 h 1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9">
                  <a:moveTo>
                    <a:pt x="0" y="0"/>
                  </a:moveTo>
                  <a:lnTo>
                    <a:pt x="0" y="1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864" y="2943"/>
              <a:ext cx="330" cy="1058"/>
            </a:xfrm>
            <a:custGeom>
              <a:avLst/>
              <a:gdLst>
                <a:gd name="T0" fmla="*/ 330 w 330"/>
                <a:gd name="T1" fmla="*/ 0 h 1058"/>
                <a:gd name="T2" fmla="*/ 330 w 330"/>
                <a:gd name="T3" fmla="*/ 1058 h 1058"/>
                <a:gd name="T4" fmla="*/ 0 w 330"/>
                <a:gd name="T5" fmla="*/ 1058 h 1058"/>
                <a:gd name="T6" fmla="*/ 0 w 330"/>
                <a:gd name="T7" fmla="*/ 329 h 1058"/>
                <a:gd name="T8" fmla="*/ 330 w 330"/>
                <a:gd name="T9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058">
                  <a:moveTo>
                    <a:pt x="330" y="0"/>
                  </a:moveTo>
                  <a:lnTo>
                    <a:pt x="330" y="1058"/>
                  </a:lnTo>
                  <a:lnTo>
                    <a:pt x="0" y="1058"/>
                  </a:lnTo>
                  <a:lnTo>
                    <a:pt x="0" y="329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64" y="2943"/>
              <a:ext cx="863" cy="329"/>
            </a:xfrm>
            <a:custGeom>
              <a:avLst/>
              <a:gdLst>
                <a:gd name="T0" fmla="*/ 863 w 863"/>
                <a:gd name="T1" fmla="*/ 329 h 329"/>
                <a:gd name="T2" fmla="*/ 0 w 863"/>
                <a:gd name="T3" fmla="*/ 329 h 329"/>
                <a:gd name="T4" fmla="*/ 330 w 863"/>
                <a:gd name="T5" fmla="*/ 0 h 329"/>
                <a:gd name="T6" fmla="*/ 863 w 863"/>
                <a:gd name="T7" fmla="*/ 0 h 329"/>
                <a:gd name="T8" fmla="*/ 863 w 863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329">
                  <a:moveTo>
                    <a:pt x="863" y="329"/>
                  </a:moveTo>
                  <a:lnTo>
                    <a:pt x="0" y="329"/>
                  </a:lnTo>
                  <a:lnTo>
                    <a:pt x="330" y="0"/>
                  </a:lnTo>
                  <a:lnTo>
                    <a:pt x="863" y="0"/>
                  </a:lnTo>
                  <a:lnTo>
                    <a:pt x="863" y="3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687" y="2780"/>
              <a:ext cx="356" cy="650"/>
            </a:xfrm>
            <a:custGeom>
              <a:avLst/>
              <a:gdLst>
                <a:gd name="T0" fmla="*/ 356 w 356"/>
                <a:gd name="T1" fmla="*/ 325 h 650"/>
                <a:gd name="T2" fmla="*/ 0 w 356"/>
                <a:gd name="T3" fmla="*/ 0 h 650"/>
                <a:gd name="T4" fmla="*/ 0 w 356"/>
                <a:gd name="T5" fmla="*/ 325 h 650"/>
                <a:gd name="T6" fmla="*/ 0 w 356"/>
                <a:gd name="T7" fmla="*/ 650 h 650"/>
                <a:gd name="T8" fmla="*/ 356 w 356"/>
                <a:gd name="T9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650">
                  <a:moveTo>
                    <a:pt x="356" y="325"/>
                  </a:moveTo>
                  <a:lnTo>
                    <a:pt x="0" y="0"/>
                  </a:lnTo>
                  <a:lnTo>
                    <a:pt x="0" y="325"/>
                  </a:lnTo>
                  <a:lnTo>
                    <a:pt x="0" y="650"/>
                  </a:lnTo>
                  <a:lnTo>
                    <a:pt x="356" y="3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25" name="Text Placeholder 5"/>
          <p:cNvSpPr txBox="1">
            <a:spLocks/>
          </p:cNvSpPr>
          <p:nvPr/>
        </p:nvSpPr>
        <p:spPr>
          <a:xfrm>
            <a:off x="891237" y="1609898"/>
            <a:ext cx="7098445" cy="827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lnSpc>
                <a:spcPct val="100000"/>
              </a:lnSpc>
              <a:spcAft>
                <a:spcPts val="700"/>
              </a:spcAft>
              <a:buNone/>
              <a:defRPr/>
            </a:pPr>
            <a:r>
              <a:rPr lang="fa-IR" sz="2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وابسته به </a:t>
            </a:r>
            <a:r>
              <a:rPr lang="fa-IR" sz="220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خبرگي</a:t>
            </a:r>
            <a:r>
              <a:rPr lang="fa-IR" sz="2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 و </a:t>
            </a:r>
            <a:r>
              <a:rPr lang="fa-IR" sz="220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انگيزه</a:t>
            </a:r>
            <a:r>
              <a:rPr lang="fa-IR" sz="2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 </a:t>
            </a:r>
            <a:r>
              <a:rPr lang="fa-IR" sz="220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كارشناس</a:t>
            </a:r>
            <a:r>
              <a:rPr lang="fa-IR" sz="2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 با توجه به سطح </a:t>
            </a:r>
            <a:r>
              <a:rPr lang="fa-IR" sz="220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پيچيدگي</a:t>
            </a:r>
            <a:r>
              <a:rPr lang="fa-IR" sz="2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 حمل </a:t>
            </a:r>
            <a:r>
              <a:rPr lang="fa-IR" sz="220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ميلك</a:t>
            </a:r>
            <a:r>
              <a:rPr lang="fa-IR" sz="2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Nazanin" panose="00000500000000000000" pitchFamily="2" charset="-78"/>
              </a:rPr>
              <a:t> ران</a:t>
            </a:r>
          </a:p>
          <a:p>
            <a:pPr marL="0" indent="0" algn="r" rtl="1">
              <a:lnSpc>
                <a:spcPct val="100000"/>
              </a:lnSpc>
              <a:spcAft>
                <a:spcPts val="700"/>
              </a:spcAft>
              <a:buNone/>
              <a:defRPr/>
            </a:pPr>
            <a:r>
              <a:rPr lang="fa-IR" dirty="0">
                <a:cs typeface="Nazanin" panose="00000500000000000000" pitchFamily="2" charset="-78"/>
              </a:rPr>
              <a:t>از سال 90 تا </a:t>
            </a:r>
            <a:r>
              <a:rPr lang="fa-IR" dirty="0" err="1">
                <a:cs typeface="Nazanin" panose="00000500000000000000" pitchFamily="2" charset="-78"/>
              </a:rPr>
              <a:t>كنون</a:t>
            </a:r>
            <a:r>
              <a:rPr lang="fa-IR" dirty="0">
                <a:cs typeface="Nazanin" panose="00000500000000000000" pitchFamily="2" charset="-78"/>
              </a:rPr>
              <a:t> </a:t>
            </a:r>
            <a:r>
              <a:rPr lang="fa-IR" dirty="0" err="1">
                <a:cs typeface="Nazanin" panose="00000500000000000000" pitchFamily="2" charset="-78"/>
              </a:rPr>
              <a:t>ميانگين</a:t>
            </a:r>
            <a:r>
              <a:rPr lang="fa-IR" dirty="0">
                <a:cs typeface="Nazanin" panose="00000500000000000000" pitchFamily="2" charset="-78"/>
              </a:rPr>
              <a:t> نرخ </a:t>
            </a:r>
            <a:r>
              <a:rPr lang="fa-IR" dirty="0" err="1">
                <a:cs typeface="Nazanin" panose="00000500000000000000" pitchFamily="2" charset="-78"/>
              </a:rPr>
              <a:t>ماهيانه</a:t>
            </a:r>
            <a:r>
              <a:rPr lang="fa-IR" dirty="0">
                <a:cs typeface="Nazanin" panose="00000500000000000000" pitchFamily="2" charset="-78"/>
              </a:rPr>
              <a:t> </a:t>
            </a:r>
            <a:r>
              <a:rPr lang="fa-IR" dirty="0" err="1">
                <a:cs typeface="Nazanin" panose="00000500000000000000" pitchFamily="2" charset="-78"/>
              </a:rPr>
              <a:t>ميلك</a:t>
            </a:r>
            <a:r>
              <a:rPr lang="fa-IR" dirty="0">
                <a:cs typeface="Nazanin" panose="00000500000000000000" pitchFamily="2" charset="-78"/>
              </a:rPr>
              <a:t> ران  </a:t>
            </a:r>
            <a:r>
              <a:rPr lang="fa-IR" dirty="0" err="1">
                <a:cs typeface="Nazanin" panose="00000500000000000000" pitchFamily="2" charset="-78"/>
              </a:rPr>
              <a:t>بين</a:t>
            </a:r>
            <a:r>
              <a:rPr lang="fa-IR" dirty="0">
                <a:cs typeface="Nazanin" panose="00000500000000000000" pitchFamily="2" charset="-78"/>
              </a:rPr>
              <a:t> 5 تا 40 سفارشات نوسان داشته است</a:t>
            </a:r>
          </a:p>
          <a:p>
            <a:pPr marL="0" lvl="0" indent="0" algn="r" rtl="1">
              <a:lnSpc>
                <a:spcPct val="100000"/>
              </a:lnSpc>
              <a:spcAft>
                <a:spcPts val="700"/>
              </a:spcAft>
              <a:buNone/>
              <a:defRPr/>
            </a:pPr>
            <a:endParaRPr lang="fa-IR" sz="18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Nazanin" panose="00000500000000000000" pitchFamily="2" charset="-78"/>
            </a:endParaRPr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823362" y="2951891"/>
            <a:ext cx="7234195" cy="827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dirty="0">
                <a:cs typeface="Nazanin" panose="00000500000000000000" pitchFamily="2" charset="-78"/>
              </a:rPr>
              <a:t>عدم </a:t>
            </a:r>
            <a:r>
              <a:rPr lang="fa-IR" sz="2000" dirty="0" err="1">
                <a:cs typeface="Nazanin" panose="00000500000000000000" pitchFamily="2" charset="-78"/>
              </a:rPr>
              <a:t>امكان</a:t>
            </a:r>
            <a:r>
              <a:rPr lang="fa-IR" sz="2000" dirty="0">
                <a:cs typeface="Nazanin" panose="00000500000000000000" pitchFamily="2" charset="-78"/>
              </a:rPr>
              <a:t> حصول </a:t>
            </a:r>
            <a:r>
              <a:rPr lang="fa-IR" sz="2000" dirty="0" err="1">
                <a:cs typeface="Nazanin" panose="00000500000000000000" pitchFamily="2" charset="-78"/>
              </a:rPr>
              <a:t>اطمينان</a:t>
            </a:r>
            <a:r>
              <a:rPr lang="fa-IR" sz="2000" dirty="0">
                <a:cs typeface="Nazanin" panose="00000500000000000000" pitchFamily="2" charset="-78"/>
              </a:rPr>
              <a:t> از لحاظ شدن </a:t>
            </a:r>
            <a:r>
              <a:rPr lang="fa-IR" sz="2000" dirty="0" err="1">
                <a:cs typeface="Nazanin" panose="00000500000000000000" pitchFamily="2" charset="-78"/>
              </a:rPr>
              <a:t>كليه</a:t>
            </a:r>
            <a:r>
              <a:rPr lang="fa-IR" sz="2000" dirty="0">
                <a:cs typeface="Nazanin" panose="00000500000000000000" pitchFamily="2" charset="-78"/>
              </a:rPr>
              <a:t> </a:t>
            </a:r>
            <a:r>
              <a:rPr lang="fa-IR" sz="2000" dirty="0" err="1">
                <a:cs typeface="Nazanin" panose="00000500000000000000" pitchFamily="2" charset="-78"/>
              </a:rPr>
              <a:t>پارامترهاي</a:t>
            </a:r>
            <a:r>
              <a:rPr lang="fa-IR" sz="2000" dirty="0">
                <a:cs typeface="Nazanin" panose="00000500000000000000" pitchFamily="2" charset="-78"/>
              </a:rPr>
              <a:t> مورد </a:t>
            </a:r>
            <a:r>
              <a:rPr lang="fa-IR" sz="2000" dirty="0" err="1">
                <a:cs typeface="Nazanin" panose="00000500000000000000" pitchFamily="2" charset="-78"/>
              </a:rPr>
              <a:t>نياز</a:t>
            </a:r>
            <a:r>
              <a:rPr lang="fa-IR" sz="2000" dirty="0">
                <a:cs typeface="Nazanin" panose="00000500000000000000" pitchFamily="2" charset="-78"/>
              </a:rPr>
              <a:t> در محاسبات </a:t>
            </a:r>
            <a:r>
              <a:rPr lang="fa-IR" sz="2000" dirty="0" err="1">
                <a:cs typeface="Nazanin" panose="00000500000000000000" pitchFamily="2" charset="-78"/>
              </a:rPr>
              <a:t>ميلك</a:t>
            </a:r>
            <a:r>
              <a:rPr lang="fa-IR" sz="2000" dirty="0">
                <a:cs typeface="Nazanin" panose="00000500000000000000" pitchFamily="2" charset="-78"/>
              </a:rPr>
              <a:t> ران قطعات و </a:t>
            </a:r>
            <a:r>
              <a:rPr lang="fa-IR" sz="2000" dirty="0" err="1">
                <a:cs typeface="Nazanin" panose="00000500000000000000" pitchFamily="2" charset="-78"/>
              </a:rPr>
              <a:t>پالت</a:t>
            </a:r>
            <a:endParaRPr lang="fa-IR" sz="2000" dirty="0">
              <a:cs typeface="Nazanin" panose="00000500000000000000" pitchFamily="2" charset="-78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1218447" y="3938574"/>
            <a:ext cx="6771235" cy="827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dirty="0">
                <a:cs typeface="Nazanin" panose="00000500000000000000" pitchFamily="2" charset="-78"/>
              </a:rPr>
              <a:t>عدم </a:t>
            </a:r>
            <a:r>
              <a:rPr lang="fa-IR" sz="2000" dirty="0" err="1">
                <a:cs typeface="Nazanin" panose="00000500000000000000" pitchFamily="2" charset="-78"/>
              </a:rPr>
              <a:t>امكان</a:t>
            </a:r>
            <a:r>
              <a:rPr lang="fa-IR" sz="2000" dirty="0">
                <a:cs typeface="Nazanin" panose="00000500000000000000" pitchFamily="2" charset="-78"/>
              </a:rPr>
              <a:t> هدف </a:t>
            </a:r>
            <a:r>
              <a:rPr lang="fa-IR" sz="2000" dirty="0" err="1">
                <a:cs typeface="Nazanin" panose="00000500000000000000" pitchFamily="2" charset="-78"/>
              </a:rPr>
              <a:t>گذاري</a:t>
            </a:r>
            <a:r>
              <a:rPr lang="fa-IR" sz="2000" dirty="0">
                <a:cs typeface="Nazanin" panose="00000500000000000000" pitchFamily="2" charset="-78"/>
              </a:rPr>
              <a:t> </a:t>
            </a:r>
            <a:r>
              <a:rPr lang="fa-IR" sz="2000" dirty="0" err="1">
                <a:cs typeface="Nazanin" panose="00000500000000000000" pitchFamily="2" charset="-78"/>
              </a:rPr>
              <a:t>حجمي</a:t>
            </a:r>
            <a:r>
              <a:rPr lang="fa-IR" sz="2000" dirty="0">
                <a:cs typeface="Nazanin" panose="00000500000000000000" pitchFamily="2" charset="-78"/>
              </a:rPr>
              <a:t> و </a:t>
            </a:r>
            <a:r>
              <a:rPr lang="fa-IR" sz="2000" dirty="0" err="1">
                <a:cs typeface="Nazanin" panose="00000500000000000000" pitchFamily="2" charset="-78"/>
              </a:rPr>
              <a:t>تعدادي</a:t>
            </a:r>
            <a:r>
              <a:rPr lang="fa-IR" sz="2000" dirty="0">
                <a:cs typeface="Nazanin" panose="00000500000000000000" pitchFamily="2" charset="-78"/>
              </a:rPr>
              <a:t> در حمل </a:t>
            </a:r>
            <a:r>
              <a:rPr lang="fa-IR" sz="2000" dirty="0" err="1">
                <a:cs typeface="Nazanin" panose="00000500000000000000" pitchFamily="2" charset="-78"/>
              </a:rPr>
              <a:t>ميلك</a:t>
            </a:r>
            <a:r>
              <a:rPr lang="fa-IR" sz="2000" dirty="0">
                <a:cs typeface="Nazanin" panose="00000500000000000000" pitchFamily="2" charset="-78"/>
              </a:rPr>
              <a:t> ران قطعات و </a:t>
            </a:r>
            <a:r>
              <a:rPr lang="fa-IR" sz="2000" dirty="0" err="1">
                <a:cs typeface="Nazanin" panose="00000500000000000000" pitchFamily="2" charset="-78"/>
              </a:rPr>
              <a:t>پالت</a:t>
            </a:r>
            <a:endParaRPr lang="fa-IR" sz="2000" dirty="0">
              <a:cs typeface="Nazanin" panose="00000500000000000000" pitchFamily="2" charset="-78"/>
            </a:endParaRP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>
            <a:off x="1286322" y="4952584"/>
            <a:ext cx="6771235" cy="827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dirty="0">
                <a:cs typeface="Nazanin" panose="00000500000000000000" pitchFamily="2" charset="-78"/>
              </a:rPr>
              <a:t>زمان انتظار سفارشات </a:t>
            </a:r>
            <a:r>
              <a:rPr lang="fa-IR" sz="2000" dirty="0" err="1">
                <a:cs typeface="Nazanin" panose="00000500000000000000" pitchFamily="2" charset="-78"/>
              </a:rPr>
              <a:t>براي</a:t>
            </a:r>
            <a:r>
              <a:rPr lang="fa-IR" sz="2000" dirty="0">
                <a:cs typeface="Nazanin" panose="00000500000000000000" pitchFamily="2" charset="-78"/>
              </a:rPr>
              <a:t> </a:t>
            </a:r>
            <a:r>
              <a:rPr lang="fa-IR" sz="2000" dirty="0" err="1">
                <a:cs typeface="Nazanin" panose="00000500000000000000" pitchFamily="2" charset="-78"/>
              </a:rPr>
              <a:t>پرسازي</a:t>
            </a:r>
            <a:r>
              <a:rPr lang="fa-IR" sz="2000" dirty="0">
                <a:cs typeface="Nazanin" panose="00000500000000000000" pitchFamily="2" charset="-78"/>
              </a:rPr>
              <a:t> متصل به  </a:t>
            </a:r>
            <a:r>
              <a:rPr lang="fa-IR" sz="2000" dirty="0" err="1">
                <a:cs typeface="Nazanin" panose="00000500000000000000" pitchFamily="2" charset="-78"/>
              </a:rPr>
              <a:t>سليقه</a:t>
            </a:r>
            <a:r>
              <a:rPr lang="fa-IR" sz="2000" dirty="0">
                <a:cs typeface="Nazanin" panose="00000500000000000000" pitchFamily="2" charset="-78"/>
              </a:rPr>
              <a:t>/ </a:t>
            </a:r>
            <a:r>
              <a:rPr lang="fa-IR" sz="2000" dirty="0" err="1">
                <a:cs typeface="Nazanin" panose="00000500000000000000" pitchFamily="2" charset="-78"/>
              </a:rPr>
              <a:t>عملكرد</a:t>
            </a:r>
            <a:r>
              <a:rPr lang="fa-IR" sz="2000" dirty="0">
                <a:cs typeface="Nazanin" panose="00000500000000000000" pitchFamily="2" charset="-78"/>
              </a:rPr>
              <a:t> </a:t>
            </a:r>
            <a:r>
              <a:rPr lang="fa-IR" sz="2000" dirty="0" err="1">
                <a:cs typeface="Nazanin" panose="00000500000000000000" pitchFamily="2" charset="-78"/>
              </a:rPr>
              <a:t>كارشناس</a:t>
            </a:r>
            <a:r>
              <a:rPr lang="fa-IR" sz="2000" dirty="0">
                <a:cs typeface="Nazanin" panose="00000500000000000000" pitchFamily="2" charset="-78"/>
              </a:rPr>
              <a:t> </a:t>
            </a:r>
            <a:r>
              <a:rPr lang="fa-IR" sz="2000" dirty="0" err="1">
                <a:cs typeface="Nazanin" panose="00000500000000000000" pitchFamily="2" charset="-78"/>
              </a:rPr>
              <a:t>مي</a:t>
            </a:r>
            <a:r>
              <a:rPr lang="fa-IR" sz="2000" dirty="0">
                <a:cs typeface="Nazanin" panose="00000500000000000000" pitchFamily="2" charset="-78"/>
              </a:rPr>
              <a:t> باشد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5359D590-A650-43B1-9B07-BCC70547F9E0}"/>
              </a:ext>
            </a:extLst>
          </p:cNvPr>
          <p:cNvSpPr>
            <a:spLocks/>
          </p:cNvSpPr>
          <p:nvPr/>
        </p:nvSpPr>
        <p:spPr bwMode="auto">
          <a:xfrm flipH="1">
            <a:off x="11243892" y="1674022"/>
            <a:ext cx="475357" cy="4910585"/>
          </a:xfrm>
          <a:custGeom>
            <a:avLst/>
            <a:gdLst>
              <a:gd name="T0" fmla="*/ 330 w 330"/>
              <a:gd name="T1" fmla="*/ 0 h 3409"/>
              <a:gd name="T2" fmla="*/ 330 w 330"/>
              <a:gd name="T3" fmla="*/ 3409 h 3409"/>
              <a:gd name="T4" fmla="*/ 0 w 330"/>
              <a:gd name="T5" fmla="*/ 3409 h 3409"/>
              <a:gd name="T6" fmla="*/ 0 w 330"/>
              <a:gd name="T7" fmla="*/ 330 h 3409"/>
              <a:gd name="T8" fmla="*/ 330 w 330"/>
              <a:gd name="T9" fmla="*/ 0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0" h="3409">
                <a:moveTo>
                  <a:pt x="330" y="0"/>
                </a:moveTo>
                <a:lnTo>
                  <a:pt x="330" y="3409"/>
                </a:lnTo>
                <a:lnTo>
                  <a:pt x="0" y="3409"/>
                </a:lnTo>
                <a:lnTo>
                  <a:pt x="0" y="330"/>
                </a:lnTo>
                <a:lnTo>
                  <a:pt x="3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3A5F6C0-EE8B-4C80-AF4F-796ED1C167D9}"/>
              </a:ext>
            </a:extLst>
          </p:cNvPr>
          <p:cNvSpPr>
            <a:spLocks/>
          </p:cNvSpPr>
          <p:nvPr/>
        </p:nvSpPr>
        <p:spPr bwMode="auto">
          <a:xfrm flipH="1">
            <a:off x="8645273" y="1682665"/>
            <a:ext cx="3073976" cy="475357"/>
          </a:xfrm>
          <a:custGeom>
            <a:avLst/>
            <a:gdLst>
              <a:gd name="T0" fmla="*/ 2134 w 2134"/>
              <a:gd name="T1" fmla="*/ 330 h 330"/>
              <a:gd name="T2" fmla="*/ 0 w 2134"/>
              <a:gd name="T3" fmla="*/ 330 h 330"/>
              <a:gd name="T4" fmla="*/ 330 w 2134"/>
              <a:gd name="T5" fmla="*/ 0 h 330"/>
              <a:gd name="T6" fmla="*/ 2134 w 2134"/>
              <a:gd name="T7" fmla="*/ 0 h 330"/>
              <a:gd name="T8" fmla="*/ 2134 w 2134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4" h="330">
                <a:moveTo>
                  <a:pt x="2134" y="330"/>
                </a:moveTo>
                <a:lnTo>
                  <a:pt x="0" y="330"/>
                </a:lnTo>
                <a:lnTo>
                  <a:pt x="330" y="0"/>
                </a:lnTo>
                <a:lnTo>
                  <a:pt x="2134" y="0"/>
                </a:lnTo>
                <a:lnTo>
                  <a:pt x="2134" y="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8856ED54-E1A8-4B3F-A638-D5567C870249}"/>
              </a:ext>
            </a:extLst>
          </p:cNvPr>
          <p:cNvSpPr>
            <a:spLocks/>
          </p:cNvSpPr>
          <p:nvPr/>
        </p:nvSpPr>
        <p:spPr bwMode="auto">
          <a:xfrm flipH="1">
            <a:off x="8190082" y="1469474"/>
            <a:ext cx="512810" cy="930548"/>
          </a:xfrm>
          <a:custGeom>
            <a:avLst/>
            <a:gdLst>
              <a:gd name="T0" fmla="*/ 356 w 356"/>
              <a:gd name="T1" fmla="*/ 325 h 646"/>
              <a:gd name="T2" fmla="*/ 0 w 356"/>
              <a:gd name="T3" fmla="*/ 0 h 646"/>
              <a:gd name="T4" fmla="*/ 0 w 356"/>
              <a:gd name="T5" fmla="*/ 325 h 646"/>
              <a:gd name="T6" fmla="*/ 0 w 356"/>
              <a:gd name="T7" fmla="*/ 646 h 646"/>
              <a:gd name="T8" fmla="*/ 356 w 356"/>
              <a:gd name="T9" fmla="*/ 325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46">
                <a:moveTo>
                  <a:pt x="356" y="325"/>
                </a:moveTo>
                <a:lnTo>
                  <a:pt x="0" y="0"/>
                </a:lnTo>
                <a:lnTo>
                  <a:pt x="0" y="325"/>
                </a:lnTo>
                <a:lnTo>
                  <a:pt x="0" y="646"/>
                </a:lnTo>
                <a:lnTo>
                  <a:pt x="356" y="3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11997657-2315-4695-8A69-157E4ED439C2}"/>
              </a:ext>
            </a:extLst>
          </p:cNvPr>
          <p:cNvSpPr>
            <a:spLocks/>
          </p:cNvSpPr>
          <p:nvPr/>
        </p:nvSpPr>
        <p:spPr bwMode="auto">
          <a:xfrm flipH="1">
            <a:off x="10636011" y="2830725"/>
            <a:ext cx="475357" cy="3776929"/>
          </a:xfrm>
          <a:custGeom>
            <a:avLst/>
            <a:gdLst>
              <a:gd name="T0" fmla="*/ 330 w 330"/>
              <a:gd name="T1" fmla="*/ 0 h 2622"/>
              <a:gd name="T2" fmla="*/ 330 w 330"/>
              <a:gd name="T3" fmla="*/ 2622 h 2622"/>
              <a:gd name="T4" fmla="*/ 0 w 330"/>
              <a:gd name="T5" fmla="*/ 2622 h 2622"/>
              <a:gd name="T6" fmla="*/ 0 w 330"/>
              <a:gd name="T7" fmla="*/ 329 h 2622"/>
              <a:gd name="T8" fmla="*/ 330 w 330"/>
              <a:gd name="T9" fmla="*/ 0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0" h="2622">
                <a:moveTo>
                  <a:pt x="330" y="0"/>
                </a:moveTo>
                <a:lnTo>
                  <a:pt x="330" y="2622"/>
                </a:lnTo>
                <a:lnTo>
                  <a:pt x="0" y="2622"/>
                </a:lnTo>
                <a:lnTo>
                  <a:pt x="0" y="329"/>
                </a:lnTo>
                <a:lnTo>
                  <a:pt x="33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D48E932A-671B-48C5-B6FB-F4FF68879518}"/>
              </a:ext>
            </a:extLst>
          </p:cNvPr>
          <p:cNvSpPr>
            <a:spLocks/>
          </p:cNvSpPr>
          <p:nvPr/>
        </p:nvSpPr>
        <p:spPr bwMode="auto">
          <a:xfrm flipH="1">
            <a:off x="8645273" y="2830725"/>
            <a:ext cx="2466095" cy="473917"/>
          </a:xfrm>
          <a:custGeom>
            <a:avLst/>
            <a:gdLst>
              <a:gd name="T0" fmla="*/ 1712 w 1712"/>
              <a:gd name="T1" fmla="*/ 329 h 329"/>
              <a:gd name="T2" fmla="*/ 0 w 1712"/>
              <a:gd name="T3" fmla="*/ 329 h 329"/>
              <a:gd name="T4" fmla="*/ 330 w 1712"/>
              <a:gd name="T5" fmla="*/ 0 h 329"/>
              <a:gd name="T6" fmla="*/ 1712 w 1712"/>
              <a:gd name="T7" fmla="*/ 0 h 329"/>
              <a:gd name="T8" fmla="*/ 1712 w 1712"/>
              <a:gd name="T9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2" h="329">
                <a:moveTo>
                  <a:pt x="1712" y="329"/>
                </a:moveTo>
                <a:lnTo>
                  <a:pt x="0" y="329"/>
                </a:lnTo>
                <a:lnTo>
                  <a:pt x="330" y="0"/>
                </a:lnTo>
                <a:lnTo>
                  <a:pt x="1712" y="0"/>
                </a:lnTo>
                <a:lnTo>
                  <a:pt x="1712" y="3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8F2CA9C0-F349-4ACC-801E-8DA7E3F3036A}"/>
              </a:ext>
            </a:extLst>
          </p:cNvPr>
          <p:cNvSpPr>
            <a:spLocks/>
          </p:cNvSpPr>
          <p:nvPr/>
        </p:nvSpPr>
        <p:spPr bwMode="auto">
          <a:xfrm flipH="1">
            <a:off x="8190082" y="2601689"/>
            <a:ext cx="512810" cy="930548"/>
          </a:xfrm>
          <a:custGeom>
            <a:avLst/>
            <a:gdLst>
              <a:gd name="T0" fmla="*/ 356 w 356"/>
              <a:gd name="T1" fmla="*/ 321 h 646"/>
              <a:gd name="T2" fmla="*/ 0 w 356"/>
              <a:gd name="T3" fmla="*/ 0 h 646"/>
              <a:gd name="T4" fmla="*/ 0 w 356"/>
              <a:gd name="T5" fmla="*/ 321 h 646"/>
              <a:gd name="T6" fmla="*/ 0 w 356"/>
              <a:gd name="T7" fmla="*/ 646 h 646"/>
              <a:gd name="T8" fmla="*/ 356 w 356"/>
              <a:gd name="T9" fmla="*/ 321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46">
                <a:moveTo>
                  <a:pt x="356" y="321"/>
                </a:moveTo>
                <a:lnTo>
                  <a:pt x="0" y="0"/>
                </a:lnTo>
                <a:lnTo>
                  <a:pt x="0" y="321"/>
                </a:lnTo>
                <a:lnTo>
                  <a:pt x="0" y="646"/>
                </a:lnTo>
                <a:lnTo>
                  <a:pt x="356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4A6B9C12-CAD3-42D9-BD21-7260800C2EF7}"/>
              </a:ext>
            </a:extLst>
          </p:cNvPr>
          <p:cNvSpPr>
            <a:spLocks/>
          </p:cNvSpPr>
          <p:nvPr/>
        </p:nvSpPr>
        <p:spPr bwMode="auto">
          <a:xfrm flipH="1">
            <a:off x="10020927" y="3962940"/>
            <a:ext cx="475357" cy="2644714"/>
          </a:xfrm>
          <a:custGeom>
            <a:avLst/>
            <a:gdLst>
              <a:gd name="T0" fmla="*/ 330 w 330"/>
              <a:gd name="T1" fmla="*/ 0 h 1836"/>
              <a:gd name="T2" fmla="*/ 330 w 330"/>
              <a:gd name="T3" fmla="*/ 1836 h 1836"/>
              <a:gd name="T4" fmla="*/ 0 w 330"/>
              <a:gd name="T5" fmla="*/ 1836 h 1836"/>
              <a:gd name="T6" fmla="*/ 0 w 330"/>
              <a:gd name="T7" fmla="*/ 329 h 1836"/>
              <a:gd name="T8" fmla="*/ 330 w 330"/>
              <a:gd name="T9" fmla="*/ 0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0" h="1836">
                <a:moveTo>
                  <a:pt x="330" y="0"/>
                </a:moveTo>
                <a:lnTo>
                  <a:pt x="330" y="1836"/>
                </a:lnTo>
                <a:lnTo>
                  <a:pt x="0" y="1836"/>
                </a:lnTo>
                <a:lnTo>
                  <a:pt x="0" y="329"/>
                </a:lnTo>
                <a:lnTo>
                  <a:pt x="3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6BDE4763-9036-4B27-93E8-3573C1DA0638}"/>
              </a:ext>
            </a:extLst>
          </p:cNvPr>
          <p:cNvSpPr>
            <a:spLocks/>
          </p:cNvSpPr>
          <p:nvPr/>
        </p:nvSpPr>
        <p:spPr bwMode="auto">
          <a:xfrm flipH="1">
            <a:off x="8645272" y="3962940"/>
            <a:ext cx="1851012" cy="473917"/>
          </a:xfrm>
          <a:custGeom>
            <a:avLst/>
            <a:gdLst>
              <a:gd name="T0" fmla="*/ 1285 w 1285"/>
              <a:gd name="T1" fmla="*/ 329 h 329"/>
              <a:gd name="T2" fmla="*/ 0 w 1285"/>
              <a:gd name="T3" fmla="*/ 329 h 329"/>
              <a:gd name="T4" fmla="*/ 330 w 1285"/>
              <a:gd name="T5" fmla="*/ 0 h 329"/>
              <a:gd name="T6" fmla="*/ 1285 w 1285"/>
              <a:gd name="T7" fmla="*/ 0 h 329"/>
              <a:gd name="T8" fmla="*/ 1285 w 1285"/>
              <a:gd name="T9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5" h="329">
                <a:moveTo>
                  <a:pt x="1285" y="329"/>
                </a:moveTo>
                <a:lnTo>
                  <a:pt x="0" y="329"/>
                </a:lnTo>
                <a:lnTo>
                  <a:pt x="330" y="0"/>
                </a:lnTo>
                <a:lnTo>
                  <a:pt x="1285" y="0"/>
                </a:lnTo>
                <a:lnTo>
                  <a:pt x="1285" y="3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F595A3BA-0210-4366-8235-CEDCCC33573F}"/>
              </a:ext>
            </a:extLst>
          </p:cNvPr>
          <p:cNvSpPr>
            <a:spLocks/>
          </p:cNvSpPr>
          <p:nvPr/>
        </p:nvSpPr>
        <p:spPr bwMode="auto">
          <a:xfrm flipH="1">
            <a:off x="8190081" y="3728142"/>
            <a:ext cx="512810" cy="937750"/>
          </a:xfrm>
          <a:custGeom>
            <a:avLst/>
            <a:gdLst>
              <a:gd name="T0" fmla="*/ 356 w 356"/>
              <a:gd name="T1" fmla="*/ 325 h 651"/>
              <a:gd name="T2" fmla="*/ 0 w 356"/>
              <a:gd name="T3" fmla="*/ 0 h 651"/>
              <a:gd name="T4" fmla="*/ 0 w 356"/>
              <a:gd name="T5" fmla="*/ 325 h 651"/>
              <a:gd name="T6" fmla="*/ 0 w 356"/>
              <a:gd name="T7" fmla="*/ 651 h 651"/>
              <a:gd name="T8" fmla="*/ 356 w 356"/>
              <a:gd name="T9" fmla="*/ 325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51">
                <a:moveTo>
                  <a:pt x="356" y="325"/>
                </a:moveTo>
                <a:lnTo>
                  <a:pt x="0" y="0"/>
                </a:lnTo>
                <a:lnTo>
                  <a:pt x="0" y="325"/>
                </a:lnTo>
                <a:lnTo>
                  <a:pt x="0" y="651"/>
                </a:lnTo>
                <a:lnTo>
                  <a:pt x="356" y="3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57F9B-2769-4897-9CD8-1CF07FE04F04}"/>
              </a:ext>
            </a:extLst>
          </p:cNvPr>
          <p:cNvSpPr/>
          <p:nvPr/>
        </p:nvSpPr>
        <p:spPr>
          <a:xfrm>
            <a:off x="0" y="6635788"/>
            <a:ext cx="12192000" cy="227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ED3EC6-1471-4B72-B9DE-7D4B72C9F92F}"/>
              </a:ext>
            </a:extLst>
          </p:cNvPr>
          <p:cNvSpPr/>
          <p:nvPr/>
        </p:nvSpPr>
        <p:spPr>
          <a:xfrm>
            <a:off x="0" y="0"/>
            <a:ext cx="12192000" cy="22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547C3354-327C-43C8-AD62-E04BE9B1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4" y="152638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29297-2B49-A26C-EBC7-B8F4E8D3D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637" y="5948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9"/>
    </mc:Choice>
    <mc:Fallback xmlns="">
      <p:transition spd="slow" advTm="2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9E47E6-7C4A-46D2-98F7-EEF835B0E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9919" y="0"/>
            <a:ext cx="9652000" cy="6858000"/>
          </a:xfrm>
        </p:spPr>
      </p:sp>
      <p:sp>
        <p:nvSpPr>
          <p:cNvPr id="48" name="Flowchart: Data 47">
            <a:extLst>
              <a:ext uri="{FF2B5EF4-FFF2-40B4-BE49-F238E27FC236}">
                <a16:creationId xmlns:a16="http://schemas.microsoft.com/office/drawing/2014/main" id="{DAE77AB5-DD0D-4AE7-B64A-960E266EC177}"/>
              </a:ext>
            </a:extLst>
          </p:cNvPr>
          <p:cNvSpPr/>
          <p:nvPr/>
        </p:nvSpPr>
        <p:spPr>
          <a:xfrm flipH="1">
            <a:off x="1549919" y="0"/>
            <a:ext cx="9652000" cy="6858000"/>
          </a:xfrm>
          <a:prstGeom prst="flowChartInputOutpu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2051B2-1849-48AD-9709-037D7367B66E}"/>
              </a:ext>
            </a:extLst>
          </p:cNvPr>
          <p:cNvCxnSpPr>
            <a:cxnSpLocks/>
          </p:cNvCxnSpPr>
          <p:nvPr/>
        </p:nvCxnSpPr>
        <p:spPr>
          <a:xfrm>
            <a:off x="2031920" y="2694305"/>
            <a:ext cx="1154897" cy="411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8F00B9-21D0-4A21-8FB1-19FFC1AA81D5}"/>
              </a:ext>
            </a:extLst>
          </p:cNvPr>
          <p:cNvCxnSpPr>
            <a:cxnSpLocks/>
          </p:cNvCxnSpPr>
          <p:nvPr/>
        </p:nvCxnSpPr>
        <p:spPr>
          <a:xfrm>
            <a:off x="9475912" y="63791"/>
            <a:ext cx="725838" cy="25860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84E2271-1895-4624-BB83-F84BA511CDC4}"/>
              </a:ext>
            </a:extLst>
          </p:cNvPr>
          <p:cNvGrpSpPr>
            <a:grpSpLocks noChangeAspect="1"/>
          </p:cNvGrpSpPr>
          <p:nvPr/>
        </p:nvGrpSpPr>
        <p:grpSpPr>
          <a:xfrm>
            <a:off x="2243126" y="1223272"/>
            <a:ext cx="7025636" cy="712656"/>
            <a:chOff x="2164185" y="1243255"/>
            <a:chExt cx="5896029" cy="640994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A52C7E9-86C2-4BDF-ACF2-7DF1E5C1DB97}"/>
                </a:ext>
              </a:extLst>
            </p:cNvPr>
            <p:cNvGrpSpPr/>
            <p:nvPr/>
          </p:nvGrpSpPr>
          <p:grpSpPr>
            <a:xfrm flipH="1">
              <a:off x="5564652" y="1243255"/>
              <a:ext cx="790348" cy="243307"/>
              <a:chOff x="3107823" y="796910"/>
              <a:chExt cx="1041591" cy="333819"/>
            </a:xfrm>
            <a:solidFill>
              <a:schemeClr val="tx2">
                <a:lumMod val="75000"/>
              </a:schemeClr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2B343E9-4C65-4F14-8033-B029D4A64BCF}"/>
                  </a:ext>
                </a:extLst>
              </p:cNvPr>
              <p:cNvSpPr/>
              <p:nvPr/>
            </p:nvSpPr>
            <p:spPr>
              <a:xfrm>
                <a:off x="3107823" y="796910"/>
                <a:ext cx="880013" cy="27079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sz="900" dirty="0"/>
                  <a:t>13/6 </a:t>
                </a:r>
                <a:r>
                  <a:rPr lang="en-US" sz="900" dirty="0"/>
                  <a:t>TRUCK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05EF16C-E8CD-47AD-8B52-6F92865ECD05}"/>
                  </a:ext>
                </a:extLst>
              </p:cNvPr>
              <p:cNvSpPr/>
              <p:nvPr/>
            </p:nvSpPr>
            <p:spPr>
              <a:xfrm>
                <a:off x="4017376" y="903863"/>
                <a:ext cx="132038" cy="15865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2BC78EC9-F006-49BA-9491-FE263C40D840}"/>
                  </a:ext>
                </a:extLst>
              </p:cNvPr>
              <p:cNvSpPr/>
              <p:nvPr/>
            </p:nvSpPr>
            <p:spPr>
              <a:xfrm>
                <a:off x="3213896" y="1037486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F00A96A-1AF5-4592-B162-14E5A8377A63}"/>
                  </a:ext>
                </a:extLst>
              </p:cNvPr>
              <p:cNvSpPr/>
              <p:nvPr/>
            </p:nvSpPr>
            <p:spPr>
              <a:xfrm>
                <a:off x="3320406" y="1036318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EC5947C-DB0D-47E2-B823-995E0A65A3AC}"/>
                  </a:ext>
                </a:extLst>
              </p:cNvPr>
              <p:cNvSpPr/>
              <p:nvPr/>
            </p:nvSpPr>
            <p:spPr>
              <a:xfrm>
                <a:off x="3437105" y="1036317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2ED38E2-DAB7-404C-B081-B3D301F43587}"/>
                  </a:ext>
                </a:extLst>
              </p:cNvPr>
              <p:cNvSpPr/>
              <p:nvPr/>
            </p:nvSpPr>
            <p:spPr>
              <a:xfrm>
                <a:off x="3824961" y="1036277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9CC66012-2D54-43AA-A0B3-60FAF7A13FDB}"/>
                  </a:ext>
                </a:extLst>
              </p:cNvPr>
              <p:cNvSpPr/>
              <p:nvPr/>
            </p:nvSpPr>
            <p:spPr>
              <a:xfrm>
                <a:off x="4045765" y="1036277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31E4C4E-7A40-4925-8145-1B4D896590C4}"/>
                </a:ext>
              </a:extLst>
            </p:cNvPr>
            <p:cNvGrpSpPr/>
            <p:nvPr/>
          </p:nvGrpSpPr>
          <p:grpSpPr>
            <a:xfrm flipH="1">
              <a:off x="4036453" y="1253776"/>
              <a:ext cx="572400" cy="237256"/>
              <a:chOff x="3142484" y="1242373"/>
              <a:chExt cx="648876" cy="330534"/>
            </a:xfrm>
            <a:solidFill>
              <a:schemeClr val="tx2">
                <a:lumMod val="75000"/>
              </a:schemeClr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2F004FF-3A4C-4714-962D-EA57F76AF9C6}"/>
                  </a:ext>
                </a:extLst>
              </p:cNvPr>
              <p:cNvSpPr/>
              <p:nvPr/>
            </p:nvSpPr>
            <p:spPr>
              <a:xfrm>
                <a:off x="3142484" y="1242373"/>
                <a:ext cx="511912" cy="27496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/>
                  <a:t>Semi truck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F3E08C4-FB29-4EB1-A72C-E4C2B766AA57}"/>
                  </a:ext>
                </a:extLst>
              </p:cNvPr>
              <p:cNvSpPr/>
              <p:nvPr/>
            </p:nvSpPr>
            <p:spPr>
              <a:xfrm>
                <a:off x="3669634" y="1332475"/>
                <a:ext cx="121726" cy="17229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EDB6A592-6B14-441A-B81D-456DC4BCFCEA}"/>
                  </a:ext>
                </a:extLst>
              </p:cNvPr>
              <p:cNvSpPr/>
              <p:nvPr/>
            </p:nvSpPr>
            <p:spPr>
              <a:xfrm>
                <a:off x="3691299" y="1479586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5C783491-5007-43BE-BE0C-3D962D226ABE}"/>
                  </a:ext>
                </a:extLst>
              </p:cNvPr>
              <p:cNvSpPr/>
              <p:nvPr/>
            </p:nvSpPr>
            <p:spPr>
              <a:xfrm>
                <a:off x="3240640" y="1479664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69CA4FA2-E36D-4571-9E28-50B356A38A5F}"/>
                  </a:ext>
                </a:extLst>
              </p:cNvPr>
              <p:cNvSpPr/>
              <p:nvPr/>
            </p:nvSpPr>
            <p:spPr>
              <a:xfrm>
                <a:off x="3343790" y="1479664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CB2009B-C76C-4001-904A-E0CAC51C1DC8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2606843" y="1299908"/>
              <a:ext cx="458573" cy="208127"/>
              <a:chOff x="3165048" y="1223566"/>
              <a:chExt cx="626312" cy="349341"/>
            </a:xfrm>
            <a:solidFill>
              <a:schemeClr val="tx2">
                <a:lumMod val="75000"/>
              </a:schemeClr>
            </a:solidFill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831B6BD-7EBF-4EED-9729-A13627EB1230}"/>
                  </a:ext>
                </a:extLst>
              </p:cNvPr>
              <p:cNvSpPr/>
              <p:nvPr/>
            </p:nvSpPr>
            <p:spPr>
              <a:xfrm>
                <a:off x="3165048" y="1223566"/>
                <a:ext cx="489347" cy="2860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/>
                  <a:t>Little truck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8F2E62B-07A7-4F3E-9038-9A9C989CE247}"/>
                  </a:ext>
                </a:extLst>
              </p:cNvPr>
              <p:cNvSpPr/>
              <p:nvPr/>
            </p:nvSpPr>
            <p:spPr>
              <a:xfrm>
                <a:off x="3669634" y="1332475"/>
                <a:ext cx="121726" cy="17229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3C1755AF-3AC4-47F2-8AEC-8C2F6AB48149}"/>
                  </a:ext>
                </a:extLst>
              </p:cNvPr>
              <p:cNvSpPr/>
              <p:nvPr/>
            </p:nvSpPr>
            <p:spPr>
              <a:xfrm>
                <a:off x="3691299" y="1479586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280C8EB-61E3-4F13-BC46-6735E37BFD0C}"/>
                  </a:ext>
                </a:extLst>
              </p:cNvPr>
              <p:cNvSpPr/>
              <p:nvPr/>
            </p:nvSpPr>
            <p:spPr>
              <a:xfrm>
                <a:off x="3212876" y="1479664"/>
                <a:ext cx="84820" cy="93243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B973D35-ED26-44CE-A993-8CB749F687E5}"/>
                </a:ext>
              </a:extLst>
            </p:cNvPr>
            <p:cNvCxnSpPr>
              <a:cxnSpLocks/>
            </p:cNvCxnSpPr>
            <p:nvPr/>
          </p:nvCxnSpPr>
          <p:spPr>
            <a:xfrm>
              <a:off x="2164185" y="1593012"/>
              <a:ext cx="41908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2ED921A-E05F-48C4-B35D-0BBC7E62516F}"/>
                </a:ext>
              </a:extLst>
            </p:cNvPr>
            <p:cNvSpPr txBox="1"/>
            <p:nvPr/>
          </p:nvSpPr>
          <p:spPr>
            <a:xfrm>
              <a:off x="6553579" y="1302910"/>
              <a:ext cx="1506635" cy="5813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dirty="0" err="1">
                  <a:solidFill>
                    <a:schemeClr val="bg1"/>
                  </a:solidFill>
                  <a:latin typeface="Tahoma" panose="020B0604030504040204" pitchFamily="34" charset="0"/>
                  <a:cs typeface="Nazanin" panose="00000500000000000000" pitchFamily="2" charset="-78"/>
                </a:rPr>
                <a:t>تغييرات</a:t>
              </a:r>
              <a:r>
                <a:rPr lang="fa-IR" dirty="0">
                  <a:solidFill>
                    <a:schemeClr val="bg1"/>
                  </a:solidFill>
                  <a:latin typeface="Tahoma" panose="020B0604030504040204" pitchFamily="34" charset="0"/>
                  <a:cs typeface="Nazanin" panose="00000500000000000000" pitchFamily="2" charset="-78"/>
                </a:rPr>
                <a:t> روند 5 ساله نسبت سفارشات حمل</a:t>
              </a:r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endParaRPr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92DBCB90-C450-4F46-94B1-C9F7354F400D}"/>
              </a:ext>
            </a:extLst>
          </p:cNvPr>
          <p:cNvSpPr txBox="1"/>
          <p:nvPr/>
        </p:nvSpPr>
        <p:spPr>
          <a:xfrm>
            <a:off x="4279489" y="2911232"/>
            <a:ext cx="511904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هدف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كاهش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هزينه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ميلك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ران 1401: </a:t>
            </a:r>
            <a:r>
              <a:rPr lang="fa-IR" sz="2000" b="1" u="sng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50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ميليارد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تومان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در بازه 8 ماهه امسال  %100 تحقق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يافته</a:t>
            </a:r>
            <a:endParaRPr lang="fa-IR" dirty="0">
              <a:solidFill>
                <a:schemeClr val="bg1"/>
              </a:solidFill>
              <a:latin typeface="Tahoma" panose="020B0604030504040204" pitchFamily="34" charset="0"/>
              <a:cs typeface="Nazanin" panose="000005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پيش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بيني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كاهش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هزينه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b="1" u="sng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70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ميليارد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تومان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cs typeface="Nazanin" panose="00000500000000000000" pitchFamily="2" charset="-78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DB64ABB8-A084-429C-BF90-7E13BB386C4E}"/>
              </a:ext>
            </a:extLst>
          </p:cNvPr>
          <p:cNvSpPr txBox="1"/>
          <p:nvPr/>
        </p:nvSpPr>
        <p:spPr>
          <a:xfrm>
            <a:off x="6511749" y="4508907"/>
            <a:ext cx="241094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نسبت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كاهش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هزينه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ميلك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ران به بودجه </a:t>
            </a:r>
            <a:r>
              <a:rPr lang="fa-IR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كل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حمل قطعات: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cs typeface="Nazanin" panose="00000500000000000000" pitchFamily="2" charset="-78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A0D8C8A-0131-413F-948C-48BCED1C44CF}"/>
              </a:ext>
            </a:extLst>
          </p:cNvPr>
          <p:cNvSpPr txBox="1"/>
          <p:nvPr/>
        </p:nvSpPr>
        <p:spPr>
          <a:xfrm>
            <a:off x="3751183" y="4677018"/>
            <a:ext cx="2901854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6 - 7 درصد 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=1000يا70/1300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cs typeface="Nazanin" panose="000005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522BC5-4E80-47D2-B8C4-032E81DF87E9}"/>
              </a:ext>
            </a:extLst>
          </p:cNvPr>
          <p:cNvSpPr txBox="1"/>
          <p:nvPr/>
        </p:nvSpPr>
        <p:spPr>
          <a:xfrm>
            <a:off x="6236161" y="1693148"/>
            <a:ext cx="11679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Nazanin" panose="00000500000000000000" pitchFamily="2" charset="-78"/>
              </a:rPr>
              <a:t>24% </a:t>
            </a:r>
            <a:r>
              <a:rPr lang="fa-IR" dirty="0" err="1">
                <a:solidFill>
                  <a:schemeClr val="bg1"/>
                </a:solidFill>
                <a:cs typeface="Nazanin" panose="00000500000000000000" pitchFamily="2" charset="-78"/>
              </a:rPr>
              <a:t>كاهش</a:t>
            </a:r>
            <a:endParaRPr lang="fa-IR" dirty="0">
              <a:solidFill>
                <a:schemeClr val="bg1"/>
              </a:solidFill>
              <a:cs typeface="Nazanin" panose="00000500000000000000" pitchFamily="2" charset="-78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9A0EF87-8392-42FC-B78E-A60DA0C5DC10}"/>
              </a:ext>
            </a:extLst>
          </p:cNvPr>
          <p:cNvSpPr txBox="1"/>
          <p:nvPr/>
        </p:nvSpPr>
        <p:spPr>
          <a:xfrm>
            <a:off x="4432701" y="1666447"/>
            <a:ext cx="10780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Nazanin" panose="00000500000000000000" pitchFamily="2" charset="-78"/>
              </a:rPr>
              <a:t>7% </a:t>
            </a:r>
            <a:r>
              <a:rPr lang="fa-IR" dirty="0" err="1">
                <a:solidFill>
                  <a:schemeClr val="bg1"/>
                </a:solidFill>
                <a:cs typeface="Nazanin" panose="00000500000000000000" pitchFamily="2" charset="-78"/>
              </a:rPr>
              <a:t>افزايش</a:t>
            </a:r>
            <a:endParaRPr lang="fa-IR" dirty="0">
              <a:solidFill>
                <a:schemeClr val="bg1"/>
              </a:solidFill>
              <a:cs typeface="Nazanin" panose="00000500000000000000" pitchFamily="2" charset="-78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1837E66-382B-400C-B068-459AAAAA97C3}"/>
              </a:ext>
            </a:extLst>
          </p:cNvPr>
          <p:cNvSpPr txBox="1"/>
          <p:nvPr/>
        </p:nvSpPr>
        <p:spPr>
          <a:xfrm>
            <a:off x="2583262" y="1667900"/>
            <a:ext cx="11679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Nazanin" panose="00000500000000000000" pitchFamily="2" charset="-78"/>
              </a:rPr>
              <a:t>17% </a:t>
            </a:r>
            <a:r>
              <a:rPr lang="fa-IR" dirty="0" err="1">
                <a:solidFill>
                  <a:schemeClr val="bg1"/>
                </a:solidFill>
                <a:cs typeface="Nazanin" panose="00000500000000000000" pitchFamily="2" charset="-78"/>
              </a:rPr>
              <a:t>افزايش</a:t>
            </a:r>
            <a:endParaRPr lang="fa-IR" dirty="0">
              <a:solidFill>
                <a:schemeClr val="bg1"/>
              </a:solidFill>
              <a:cs typeface="Nazanin" panose="000005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D4ED7-5B91-49CC-8F9A-4DD2F71F540D}"/>
              </a:ext>
            </a:extLst>
          </p:cNvPr>
          <p:cNvSpPr txBox="1"/>
          <p:nvPr/>
        </p:nvSpPr>
        <p:spPr>
          <a:xfrm>
            <a:off x="4662886" y="208566"/>
            <a:ext cx="4193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err="1">
                <a:solidFill>
                  <a:schemeClr val="bg1"/>
                </a:solidFill>
                <a:cs typeface="A Chamran" panose="00000400000000000000" pitchFamily="2" charset="-78"/>
              </a:rPr>
              <a:t>اهميت</a:t>
            </a:r>
            <a:r>
              <a:rPr lang="fa-IR" sz="2400" dirty="0">
                <a:solidFill>
                  <a:schemeClr val="bg1"/>
                </a:solidFill>
                <a:cs typeface="A Chamran" panose="00000400000000000000" pitchFamily="2" charset="-78"/>
              </a:rPr>
              <a:t> حمل </a:t>
            </a:r>
            <a:r>
              <a:rPr lang="fa-IR" sz="2400" dirty="0" err="1">
                <a:solidFill>
                  <a:schemeClr val="bg1"/>
                </a:solidFill>
                <a:cs typeface="A Chamran" panose="00000400000000000000" pitchFamily="2" charset="-78"/>
              </a:rPr>
              <a:t>ميلك</a:t>
            </a:r>
            <a:r>
              <a:rPr lang="fa-IR" sz="2400" dirty="0">
                <a:solidFill>
                  <a:schemeClr val="bg1"/>
                </a:solidFill>
                <a:cs typeface="A Chamran" panose="00000400000000000000" pitchFamily="2" charset="-78"/>
              </a:rPr>
              <a:t> ران در </a:t>
            </a:r>
            <a:r>
              <a:rPr lang="fa-IR" sz="2400" dirty="0" err="1">
                <a:solidFill>
                  <a:schemeClr val="bg1"/>
                </a:solidFill>
                <a:cs typeface="A Chamran" panose="00000400000000000000" pitchFamily="2" charset="-78"/>
              </a:rPr>
              <a:t>چيست</a:t>
            </a:r>
            <a:r>
              <a:rPr lang="fa-IR" sz="2400" dirty="0">
                <a:solidFill>
                  <a:schemeClr val="bg1"/>
                </a:solidFill>
                <a:cs typeface="A Chamran" panose="00000400000000000000" pitchFamily="2" charset="-78"/>
              </a:rPr>
              <a:t>؟</a:t>
            </a:r>
          </a:p>
        </p:txBody>
      </p:sp>
      <p:pic>
        <p:nvPicPr>
          <p:cNvPr id="97" name="Graphic 96" descr="Bullseye">
            <a:extLst>
              <a:ext uri="{FF2B5EF4-FFF2-40B4-BE49-F238E27FC236}">
                <a16:creationId xmlns:a16="http://schemas.microsoft.com/office/drawing/2014/main" id="{ABA99CE4-CAED-41C0-BB68-1C6A326D5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6981" y="2751246"/>
            <a:ext cx="1197864" cy="1197864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2F9D3FFD-6144-4208-83A4-DA63B22CFE0D}"/>
              </a:ext>
            </a:extLst>
          </p:cNvPr>
          <p:cNvSpPr txBox="1"/>
          <p:nvPr/>
        </p:nvSpPr>
        <p:spPr>
          <a:xfrm>
            <a:off x="3956896" y="5709153"/>
            <a:ext cx="609879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آورده</a:t>
            </a:r>
            <a:r>
              <a:rPr lang="fa-IR" sz="800" b="1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</a:t>
            </a:r>
            <a:r>
              <a:rPr lang="fa-IR" sz="2400" b="1" dirty="0" err="1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اي</a:t>
            </a:r>
            <a:r>
              <a:rPr lang="fa-IR" sz="2400" b="1" dirty="0">
                <a:solidFill>
                  <a:schemeClr val="bg1"/>
                </a:solidFill>
                <a:latin typeface="Tahoma" panose="020B0604030504040204" pitchFamily="34" charset="0"/>
                <a:cs typeface="Nazanin" panose="00000500000000000000" pitchFamily="2" charset="-78"/>
              </a:rPr>
              <a:t> 2 برابر نسبت به سود خدمات حمل قطعات دارد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cs typeface="Nazanin" panose="00000500000000000000" pitchFamily="2" charset="-78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6" name="Slide Zoom 105">
                <a:extLst>
                  <a:ext uri="{FF2B5EF4-FFF2-40B4-BE49-F238E27FC236}">
                    <a16:creationId xmlns:a16="http://schemas.microsoft.com/office/drawing/2014/main" id="{FC07C5A2-B3ED-478F-A7C4-F10985470A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6090675"/>
                  </p:ext>
                </p:extLst>
              </p:nvPr>
            </p:nvGraphicFramePr>
            <p:xfrm>
              <a:off x="1967164" y="5925652"/>
              <a:ext cx="938064" cy="527661"/>
            </p:xfrm>
            <a:graphic>
              <a:graphicData uri="http://schemas.microsoft.com/office/powerpoint/2016/slidezoom">
                <pslz:sldZm>
                  <pslz:sldZmObj sldId="661" cId="637437134">
                    <pslz:zmPr id="{B17E33D1-08B6-4B32-8C30-4D6717E25914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8064" cy="527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6" name="Slide Zoom 105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C07C5A2-B3ED-478F-A7C4-F10985470A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7164" y="5925652"/>
                <a:ext cx="938064" cy="527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38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D6E023AE-B4EB-45F1-A3C8-A3FE56F5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" y="312567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C184DF-E03E-FB2E-23A8-4DC5DBE27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085" y="614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034">
        <p14:flythrough/>
      </p:transition>
    </mc:Choice>
    <mc:Fallback xmlns="">
      <p:transition spd="slow" advTm="23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4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450"/>
                            </p:stCondLst>
                            <p:childTnLst>
                              <p:par>
                                <p:cTn id="4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5" grpId="0"/>
      <p:bldP spid="197" grpId="0"/>
      <p:bldP spid="201" grpId="0"/>
      <p:bldP spid="30" grpId="0"/>
      <p:bldP spid="204" grpId="0"/>
      <p:bldP spid="205" grpId="0"/>
      <p:bldP spid="7" grpId="0"/>
      <p:bldP spid="101" grpId="0"/>
      <p:bldP spid="10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9E47E6-7C4A-46D2-98F7-EEF835B0E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9919" y="0"/>
            <a:ext cx="9652000" cy="6858000"/>
          </a:xfrm>
        </p:spPr>
      </p:sp>
      <p:sp>
        <p:nvSpPr>
          <p:cNvPr id="48" name="Flowchart: Data 47">
            <a:extLst>
              <a:ext uri="{FF2B5EF4-FFF2-40B4-BE49-F238E27FC236}">
                <a16:creationId xmlns:a16="http://schemas.microsoft.com/office/drawing/2014/main" id="{DAE77AB5-DD0D-4AE7-B64A-960E266EC177}"/>
              </a:ext>
            </a:extLst>
          </p:cNvPr>
          <p:cNvSpPr/>
          <p:nvPr/>
        </p:nvSpPr>
        <p:spPr>
          <a:xfrm flipH="1">
            <a:off x="1521936" y="0"/>
            <a:ext cx="9652000" cy="6858000"/>
          </a:xfrm>
          <a:prstGeom prst="flowChartInputOutpu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2051B2-1849-48AD-9709-037D7367B66E}"/>
              </a:ext>
            </a:extLst>
          </p:cNvPr>
          <p:cNvCxnSpPr>
            <a:cxnSpLocks/>
          </p:cNvCxnSpPr>
          <p:nvPr/>
        </p:nvCxnSpPr>
        <p:spPr>
          <a:xfrm>
            <a:off x="2031920" y="2694305"/>
            <a:ext cx="1154897" cy="411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8F00B9-21D0-4A21-8FB1-19FFC1AA81D5}"/>
              </a:ext>
            </a:extLst>
          </p:cNvPr>
          <p:cNvCxnSpPr>
            <a:cxnSpLocks/>
          </p:cNvCxnSpPr>
          <p:nvPr/>
        </p:nvCxnSpPr>
        <p:spPr>
          <a:xfrm>
            <a:off x="9475912" y="63791"/>
            <a:ext cx="725838" cy="25860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73">
            <a:extLst>
              <a:ext uri="{FF2B5EF4-FFF2-40B4-BE49-F238E27FC236}">
                <a16:creationId xmlns:a16="http://schemas.microsoft.com/office/drawing/2014/main" id="{B106AD07-B23C-44AF-9C48-EDDCCBBA5B3F}"/>
              </a:ext>
            </a:extLst>
          </p:cNvPr>
          <p:cNvGrpSpPr/>
          <p:nvPr/>
        </p:nvGrpSpPr>
        <p:grpSpPr>
          <a:xfrm>
            <a:off x="4605833" y="623812"/>
            <a:ext cx="695733" cy="608357"/>
            <a:chOff x="3366566" y="1459073"/>
            <a:chExt cx="465169" cy="22144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49F11A-7376-439B-8EC4-158AEB1DF9C7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FF746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17CFB1A-06E6-4811-9E53-3560F2EAA7C2}"/>
                </a:ext>
              </a:extLst>
            </p:cNvPr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FF746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74">
            <a:extLst>
              <a:ext uri="{FF2B5EF4-FFF2-40B4-BE49-F238E27FC236}">
                <a16:creationId xmlns:a16="http://schemas.microsoft.com/office/drawing/2014/main" id="{C5BA1089-B9F7-4899-9C9B-C10826B4AC78}"/>
              </a:ext>
            </a:extLst>
          </p:cNvPr>
          <p:cNvGrpSpPr/>
          <p:nvPr/>
        </p:nvGrpSpPr>
        <p:grpSpPr>
          <a:xfrm flipH="1">
            <a:off x="7690868" y="1178657"/>
            <a:ext cx="408118" cy="523453"/>
            <a:chOff x="3318534" y="1459155"/>
            <a:chExt cx="513201" cy="22136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B46335-73D3-4D19-AF25-843D87191155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4CC8E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77C98CD-F64E-4574-AA3B-B5ABF8E18353}"/>
                </a:ext>
              </a:extLst>
            </p:cNvPr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4CC8E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81">
            <a:extLst>
              <a:ext uri="{FF2B5EF4-FFF2-40B4-BE49-F238E27FC236}">
                <a16:creationId xmlns:a16="http://schemas.microsoft.com/office/drawing/2014/main" id="{FBCA1711-1A8D-4C55-B3E4-C8EF48DE3387}"/>
              </a:ext>
            </a:extLst>
          </p:cNvPr>
          <p:cNvGrpSpPr/>
          <p:nvPr/>
        </p:nvGrpSpPr>
        <p:grpSpPr>
          <a:xfrm flipV="1">
            <a:off x="4201034" y="4635115"/>
            <a:ext cx="607004" cy="290343"/>
            <a:chOff x="3376482" y="1459073"/>
            <a:chExt cx="455253" cy="22144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D138B24-782E-43EF-8007-B24AD8992159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57CCC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839C9F1-4E3A-41F5-BD4E-C5E2BA8C58EC}"/>
                </a:ext>
              </a:extLst>
            </p:cNvPr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57CCC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84">
            <a:extLst>
              <a:ext uri="{FF2B5EF4-FFF2-40B4-BE49-F238E27FC236}">
                <a16:creationId xmlns:a16="http://schemas.microsoft.com/office/drawing/2014/main" id="{5C641AB3-963E-431C-94C4-2776C2CA2AD0}"/>
              </a:ext>
            </a:extLst>
          </p:cNvPr>
          <p:cNvGrpSpPr/>
          <p:nvPr/>
        </p:nvGrpSpPr>
        <p:grpSpPr>
          <a:xfrm flipH="1" flipV="1">
            <a:off x="7718671" y="4632711"/>
            <a:ext cx="656464" cy="295151"/>
            <a:chOff x="3339387" y="1459155"/>
            <a:chExt cx="492348" cy="22136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36B841-87BA-4047-8E7D-037C26C9997D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F4C9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4C205D9-F3B9-4179-82B0-2AE396924F14}"/>
                </a:ext>
              </a:extLst>
            </p:cNvPr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F4C9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E57B5F51-A2BE-49A9-936B-55C69090FCAF}"/>
              </a:ext>
            </a:extLst>
          </p:cNvPr>
          <p:cNvSpPr>
            <a:spLocks/>
          </p:cNvSpPr>
          <p:nvPr/>
        </p:nvSpPr>
        <p:spPr bwMode="auto">
          <a:xfrm>
            <a:off x="3812084" y="2406108"/>
            <a:ext cx="2487084" cy="2984500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rgbClr val="57CCC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24E1EED4-3BCD-4B31-8EEE-E2E7F3EA50C3}"/>
              </a:ext>
            </a:extLst>
          </p:cNvPr>
          <p:cNvSpPr>
            <a:spLocks/>
          </p:cNvSpPr>
          <p:nvPr/>
        </p:nvSpPr>
        <p:spPr bwMode="auto">
          <a:xfrm>
            <a:off x="5496950" y="3197742"/>
            <a:ext cx="2992967" cy="2493433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F4C95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6807A837-0F24-4DF5-B522-E649517D5941}"/>
              </a:ext>
            </a:extLst>
          </p:cNvPr>
          <p:cNvSpPr>
            <a:spLocks/>
          </p:cNvSpPr>
          <p:nvPr/>
        </p:nvSpPr>
        <p:spPr bwMode="auto">
          <a:xfrm>
            <a:off x="6299168" y="1015458"/>
            <a:ext cx="2495551" cy="2995083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rgbClr val="4CC8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7" name="Freeform 8">
            <a:extLst>
              <a:ext uri="{FF2B5EF4-FFF2-40B4-BE49-F238E27FC236}">
                <a16:creationId xmlns:a16="http://schemas.microsoft.com/office/drawing/2014/main" id="{0DEF338E-8DC1-4F66-9F4F-1953B311DD23}"/>
              </a:ext>
            </a:extLst>
          </p:cNvPr>
          <p:cNvSpPr>
            <a:spLocks noEditPoints="1"/>
          </p:cNvSpPr>
          <p:nvPr/>
        </p:nvSpPr>
        <p:spPr bwMode="auto">
          <a:xfrm>
            <a:off x="4116884" y="710658"/>
            <a:ext cx="2984500" cy="2487083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rgbClr val="FF746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767C8B88-5EDD-4F1C-B19B-D50279B2416A}"/>
              </a:ext>
            </a:extLst>
          </p:cNvPr>
          <p:cNvSpPr txBox="1">
            <a:spLocks/>
          </p:cNvSpPr>
          <p:nvPr/>
        </p:nvSpPr>
        <p:spPr>
          <a:xfrm>
            <a:off x="7729027" y="2694305"/>
            <a:ext cx="484107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733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3BF7124C-4A6B-444F-8A5E-5D56B6CF3D1C}"/>
              </a:ext>
            </a:extLst>
          </p:cNvPr>
          <p:cNvSpPr txBox="1">
            <a:spLocks/>
          </p:cNvSpPr>
          <p:nvPr/>
        </p:nvSpPr>
        <p:spPr>
          <a:xfrm>
            <a:off x="6000452" y="4606217"/>
            <a:ext cx="484107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733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E54F52EF-4AD4-41EF-81AA-EB7B8EA54E42}"/>
              </a:ext>
            </a:extLst>
          </p:cNvPr>
          <p:cNvSpPr txBox="1">
            <a:spLocks/>
          </p:cNvSpPr>
          <p:nvPr/>
        </p:nvSpPr>
        <p:spPr>
          <a:xfrm>
            <a:off x="4388643" y="3284587"/>
            <a:ext cx="484107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733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8A548D-A0A2-4BE3-BFCD-91AD43A762CD}"/>
              </a:ext>
            </a:extLst>
          </p:cNvPr>
          <p:cNvSpPr/>
          <p:nvPr/>
        </p:nvSpPr>
        <p:spPr>
          <a:xfrm>
            <a:off x="5467312" y="2507840"/>
            <a:ext cx="1798569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 Soraya" panose="00000700000000000000" pitchFamily="2" charset="-78"/>
              </a:rPr>
              <a:t>اهداف پروژه</a:t>
            </a:r>
          </a:p>
          <a:p>
            <a:pPr algn="ctr"/>
            <a:r>
              <a:rPr lang="fa-IR" sz="20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 Soraya" panose="00000700000000000000" pitchFamily="2" charset="-78"/>
              </a:rPr>
              <a:t>خودكارسازي</a:t>
            </a:r>
            <a:endParaRPr lang="fa-IR" sz="20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cs typeface="A Soraya" panose="00000700000000000000" pitchFamily="2" charset="-78"/>
            </a:endParaRPr>
          </a:p>
          <a:p>
            <a:pPr algn="ctr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 Soraya" panose="00000700000000000000" pitchFamily="2" charset="-78"/>
              </a:rPr>
              <a:t>برنامه </a:t>
            </a:r>
            <a:r>
              <a:rPr lang="fa-IR" sz="20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 Soraya" panose="00000700000000000000" pitchFamily="2" charset="-78"/>
              </a:rPr>
              <a:t>ريزي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 Soraya" panose="00000700000000000000" pitchFamily="2" charset="-78"/>
              </a:rPr>
              <a:t> </a:t>
            </a:r>
          </a:p>
          <a:p>
            <a:pPr algn="ctr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 Soraya" panose="00000700000000000000" pitchFamily="2" charset="-78"/>
              </a:rPr>
              <a:t>سفارشات حمل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cs typeface="A Soraya" panose="00000700000000000000" pitchFamily="2" charset="-78"/>
            </a:endParaRPr>
          </a:p>
        </p:txBody>
      </p:sp>
      <p:grpSp>
        <p:nvGrpSpPr>
          <p:cNvPr id="72" name="Group 59">
            <a:extLst>
              <a:ext uri="{FF2B5EF4-FFF2-40B4-BE49-F238E27FC236}">
                <a16:creationId xmlns:a16="http://schemas.microsoft.com/office/drawing/2014/main" id="{33341136-9370-4847-B3F5-0A9D35DF3C9D}"/>
              </a:ext>
            </a:extLst>
          </p:cNvPr>
          <p:cNvGrpSpPr/>
          <p:nvPr/>
        </p:nvGrpSpPr>
        <p:grpSpPr>
          <a:xfrm>
            <a:off x="8375134" y="4465435"/>
            <a:ext cx="1953864" cy="1069068"/>
            <a:chOff x="6990384" y="3206176"/>
            <a:chExt cx="1721802" cy="80180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728B628-44E8-458D-A708-E7CA8AD982C6}"/>
                </a:ext>
              </a:extLst>
            </p:cNvPr>
            <p:cNvSpPr txBox="1"/>
            <p:nvPr/>
          </p:nvSpPr>
          <p:spPr>
            <a:xfrm>
              <a:off x="6990384" y="3453979"/>
              <a:ext cx="172180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اطلاعات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اجراي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عمليات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به صورت برخط با برنامه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مقايسه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شود </a:t>
              </a:r>
              <a:endParaRPr lang="en-US" sz="1600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404FE2D-A01F-440C-A8F8-F07BE94DDAF2}"/>
                </a:ext>
              </a:extLst>
            </p:cNvPr>
            <p:cNvSpPr/>
            <p:nvPr/>
          </p:nvSpPr>
          <p:spPr>
            <a:xfrm>
              <a:off x="7154104" y="3206176"/>
              <a:ext cx="964206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fa-IR" sz="2000" b="1" dirty="0" err="1">
                  <a:solidFill>
                    <a:srgbClr val="F4C956"/>
                  </a:solidFill>
                  <a:cs typeface="Nazanin" panose="00000500000000000000" pitchFamily="2" charset="-78"/>
                </a:rPr>
                <a:t>پايش</a:t>
              </a:r>
              <a:r>
                <a:rPr lang="fa-IR" sz="2000" b="1" dirty="0">
                  <a:solidFill>
                    <a:srgbClr val="F4C956"/>
                  </a:solidFill>
                  <a:cs typeface="Nazanin" panose="00000500000000000000" pitchFamily="2" charset="-78"/>
                </a:rPr>
                <a:t> انحرافات</a:t>
              </a:r>
              <a:endParaRPr lang="en-US" sz="2000" b="1" dirty="0">
                <a:solidFill>
                  <a:srgbClr val="F4C956"/>
                </a:solidFill>
                <a:cs typeface="Nazanin" panose="00000500000000000000" pitchFamily="2" charset="-78"/>
              </a:endParaRPr>
            </a:p>
          </p:txBody>
        </p:sp>
      </p:grpSp>
      <p:grpSp>
        <p:nvGrpSpPr>
          <p:cNvPr id="101" name="Group 58">
            <a:extLst>
              <a:ext uri="{FF2B5EF4-FFF2-40B4-BE49-F238E27FC236}">
                <a16:creationId xmlns:a16="http://schemas.microsoft.com/office/drawing/2014/main" id="{2DCFE267-ED3F-414F-B83F-BDE2C857950E}"/>
              </a:ext>
            </a:extLst>
          </p:cNvPr>
          <p:cNvGrpSpPr/>
          <p:nvPr/>
        </p:nvGrpSpPr>
        <p:grpSpPr>
          <a:xfrm>
            <a:off x="7966534" y="991127"/>
            <a:ext cx="1732122" cy="1093420"/>
            <a:chOff x="6991974" y="1356682"/>
            <a:chExt cx="2191868" cy="82006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26927C4-EB71-4973-AB63-5D1764284148}"/>
                </a:ext>
              </a:extLst>
            </p:cNvPr>
            <p:cNvSpPr txBox="1"/>
            <p:nvPr/>
          </p:nvSpPr>
          <p:spPr>
            <a:xfrm>
              <a:off x="6991974" y="1622749"/>
              <a:ext cx="219186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برنامه حمل شامل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يك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يا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بيش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از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يك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مبدا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توزيع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و اجرا شود</a:t>
              </a:r>
              <a:endParaRPr lang="en-US" sz="1600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82734A1-AE1D-4B79-880E-1BF9E4A33239}"/>
                </a:ext>
              </a:extLst>
            </p:cNvPr>
            <p:cNvSpPr/>
            <p:nvPr/>
          </p:nvSpPr>
          <p:spPr>
            <a:xfrm>
              <a:off x="7195179" y="1356682"/>
              <a:ext cx="988251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fa-IR" sz="2000" b="1" dirty="0" err="1">
                  <a:solidFill>
                    <a:srgbClr val="4CC8EC"/>
                  </a:solidFill>
                  <a:cs typeface="Nazanin" panose="00000500000000000000" pitchFamily="2" charset="-78"/>
                </a:rPr>
                <a:t>اجراي</a:t>
              </a:r>
              <a:r>
                <a:rPr lang="fa-IR" sz="2000" b="1" dirty="0">
                  <a:solidFill>
                    <a:srgbClr val="4CC8EC"/>
                  </a:solidFill>
                  <a:cs typeface="Nazanin" panose="00000500000000000000" pitchFamily="2" charset="-78"/>
                </a:rPr>
                <a:t> برنامه ها</a:t>
              </a:r>
              <a:endParaRPr lang="en-US" sz="2000" b="1" dirty="0">
                <a:solidFill>
                  <a:srgbClr val="4CC8EC"/>
                </a:solidFill>
                <a:cs typeface="Nazanin" panose="00000500000000000000" pitchFamily="2" charset="-78"/>
              </a:endParaRPr>
            </a:p>
          </p:txBody>
        </p:sp>
      </p:grpSp>
      <p:grpSp>
        <p:nvGrpSpPr>
          <p:cNvPr id="107" name="Group 56">
            <a:extLst>
              <a:ext uri="{FF2B5EF4-FFF2-40B4-BE49-F238E27FC236}">
                <a16:creationId xmlns:a16="http://schemas.microsoft.com/office/drawing/2014/main" id="{43DF9A69-A81D-4820-9DD3-58415340758D}"/>
              </a:ext>
            </a:extLst>
          </p:cNvPr>
          <p:cNvGrpSpPr/>
          <p:nvPr/>
        </p:nvGrpSpPr>
        <p:grpSpPr>
          <a:xfrm>
            <a:off x="1746717" y="392408"/>
            <a:ext cx="2702663" cy="1547933"/>
            <a:chOff x="347122" y="1354473"/>
            <a:chExt cx="1832159" cy="89226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43FA449-C236-4E1E-B94C-10184C21D249}"/>
                </a:ext>
              </a:extLst>
            </p:cNvPr>
            <p:cNvSpPr txBox="1"/>
            <p:nvPr/>
          </p:nvSpPr>
          <p:spPr>
            <a:xfrm>
              <a:off x="596374" y="1554841"/>
              <a:ext cx="1470297" cy="691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92075" indent="-92075" algn="r" rtl="1">
                <a:buFont typeface="Arial" panose="020B0604020202020204" pitchFamily="34" charset="0"/>
                <a:buChar char="•"/>
              </a:pPr>
              <a:r>
                <a:rPr lang="fa-IR" sz="14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تشخيص</a:t>
              </a:r>
              <a:r>
                <a:rPr lang="fa-IR" sz="14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سفارشات قابل </a:t>
              </a:r>
              <a:r>
                <a:rPr lang="fa-IR" sz="14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ميلك</a:t>
              </a:r>
              <a:r>
                <a:rPr lang="fa-IR" sz="14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ران</a:t>
              </a:r>
            </a:p>
            <a:p>
              <a:pPr marL="92075" indent="-92075" algn="r" rtl="1">
                <a:buFont typeface="Arial" panose="020B0604020202020204" pitchFamily="34" charset="0"/>
                <a:buChar char="•"/>
              </a:pP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كنترل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كليه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موثر بر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ميلك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: زمان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تحويل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،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بهينه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سازي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هزنيه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حمل،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پرسازي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600" dirty="0" err="1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هدفگذاري</a:t>
              </a:r>
              <a:r>
                <a:rPr lang="fa-IR" sz="1600" dirty="0">
                  <a:solidFill>
                    <a:schemeClr val="bg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شده و . . .</a:t>
              </a:r>
              <a:endParaRPr lang="en-US" sz="1600" dirty="0">
                <a:solidFill>
                  <a:schemeClr val="bg1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BA338DF-D809-420A-99B7-918CB16F4C70}"/>
                </a:ext>
              </a:extLst>
            </p:cNvPr>
            <p:cNvSpPr/>
            <p:nvPr/>
          </p:nvSpPr>
          <p:spPr>
            <a:xfrm>
              <a:off x="347122" y="1354473"/>
              <a:ext cx="1832159" cy="1774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a-IR" sz="2000" b="1" dirty="0">
                  <a:solidFill>
                    <a:srgbClr val="FF7467"/>
                  </a:solidFill>
                  <a:cs typeface="Nazanin" panose="00000500000000000000" pitchFamily="2" charset="-78"/>
                </a:rPr>
                <a:t>برنامه </a:t>
              </a:r>
              <a:r>
                <a:rPr lang="fa-IR" sz="2000" b="1" dirty="0" err="1">
                  <a:solidFill>
                    <a:srgbClr val="FF7467"/>
                  </a:solidFill>
                  <a:cs typeface="Nazanin" panose="00000500000000000000" pitchFamily="2" charset="-78"/>
                </a:rPr>
                <a:t>ريزي</a:t>
              </a:r>
              <a:r>
                <a:rPr lang="fa-IR" sz="2000" b="1" dirty="0">
                  <a:solidFill>
                    <a:srgbClr val="FF7467"/>
                  </a:solidFill>
                  <a:cs typeface="Nazanin" panose="00000500000000000000" pitchFamily="2" charset="-78"/>
                </a:rPr>
                <a:t> حمل قطعات / </a:t>
              </a:r>
              <a:r>
                <a:rPr lang="fa-IR" sz="2000" b="1" dirty="0" err="1">
                  <a:solidFill>
                    <a:srgbClr val="FF7467"/>
                  </a:solidFill>
                  <a:cs typeface="Nazanin" panose="00000500000000000000" pitchFamily="2" charset="-78"/>
                </a:rPr>
                <a:t>پالت</a:t>
              </a:r>
              <a:endParaRPr lang="en-US" sz="2000" b="1" dirty="0">
                <a:solidFill>
                  <a:srgbClr val="FF7467"/>
                </a:solidFill>
                <a:cs typeface="Nazanin" panose="00000500000000000000" pitchFamily="2" charset="-78"/>
              </a:endParaRP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81EB3E5-2B4A-4767-9D69-E1F71A37382A}"/>
              </a:ext>
            </a:extLst>
          </p:cNvPr>
          <p:cNvSpPr/>
          <p:nvPr/>
        </p:nvSpPr>
        <p:spPr>
          <a:xfrm>
            <a:off x="2868326" y="4619323"/>
            <a:ext cx="1405716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fa-IR" sz="1867" b="1" dirty="0" err="1">
                <a:solidFill>
                  <a:srgbClr val="57CCC6"/>
                </a:solidFill>
                <a:cs typeface="Nazanin" panose="00000500000000000000" pitchFamily="2" charset="-78"/>
              </a:rPr>
              <a:t>مكانيزم</a:t>
            </a:r>
            <a:r>
              <a:rPr lang="fa-IR" sz="1867" b="1" dirty="0">
                <a:solidFill>
                  <a:srgbClr val="57CCC6"/>
                </a:solidFill>
                <a:cs typeface="Nazanin" panose="00000500000000000000" pitchFamily="2" charset="-78"/>
              </a:rPr>
              <a:t> صدور هشدار </a:t>
            </a:r>
            <a:r>
              <a:rPr lang="fa-IR" sz="1867" b="1" dirty="0" err="1">
                <a:solidFill>
                  <a:srgbClr val="57CCC6"/>
                </a:solidFill>
                <a:cs typeface="Nazanin" panose="00000500000000000000" pitchFamily="2" charset="-78"/>
              </a:rPr>
              <a:t>مكانيزه</a:t>
            </a:r>
            <a:endParaRPr lang="fa-IR" sz="1867" b="1" dirty="0">
              <a:solidFill>
                <a:srgbClr val="57CCC6"/>
              </a:solidFill>
              <a:cs typeface="Nazanin" panose="00000500000000000000" pitchFamily="2" charset="-78"/>
            </a:endParaRPr>
          </a:p>
        </p:txBody>
      </p:sp>
      <p:sp>
        <p:nvSpPr>
          <p:cNvPr id="111" name="Freeform 101">
            <a:extLst>
              <a:ext uri="{FF2B5EF4-FFF2-40B4-BE49-F238E27FC236}">
                <a16:creationId xmlns:a16="http://schemas.microsoft.com/office/drawing/2014/main" id="{39736578-1B69-4F14-81D4-E28916090B17}"/>
              </a:ext>
            </a:extLst>
          </p:cNvPr>
          <p:cNvSpPr>
            <a:spLocks noEditPoints="1"/>
          </p:cNvSpPr>
          <p:nvPr/>
        </p:nvSpPr>
        <p:spPr bwMode="auto">
          <a:xfrm>
            <a:off x="4872750" y="1702109"/>
            <a:ext cx="561268" cy="519267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2" name="Freeform 24">
            <a:extLst>
              <a:ext uri="{FF2B5EF4-FFF2-40B4-BE49-F238E27FC236}">
                <a16:creationId xmlns:a16="http://schemas.microsoft.com/office/drawing/2014/main" id="{7EB93747-1B04-4F3C-B12F-AEDDA689787D}"/>
              </a:ext>
            </a:extLst>
          </p:cNvPr>
          <p:cNvSpPr>
            <a:spLocks noEditPoints="1"/>
          </p:cNvSpPr>
          <p:nvPr/>
        </p:nvSpPr>
        <p:spPr bwMode="auto">
          <a:xfrm>
            <a:off x="4784209" y="3859040"/>
            <a:ext cx="318739" cy="399644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3" name="Freeform 248">
            <a:extLst>
              <a:ext uri="{FF2B5EF4-FFF2-40B4-BE49-F238E27FC236}">
                <a16:creationId xmlns:a16="http://schemas.microsoft.com/office/drawing/2014/main" id="{86CD3090-FF42-4664-AA84-F810EC5AC1CA}"/>
              </a:ext>
            </a:extLst>
          </p:cNvPr>
          <p:cNvSpPr>
            <a:spLocks noEditPoints="1"/>
          </p:cNvSpPr>
          <p:nvPr/>
        </p:nvSpPr>
        <p:spPr bwMode="auto">
          <a:xfrm>
            <a:off x="7111626" y="4395889"/>
            <a:ext cx="437669" cy="356869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4" name="Freeform 9">
            <a:extLst>
              <a:ext uri="{FF2B5EF4-FFF2-40B4-BE49-F238E27FC236}">
                <a16:creationId xmlns:a16="http://schemas.microsoft.com/office/drawing/2014/main" id="{974989BB-43D1-4B59-9993-0EB7A072F7DB}"/>
              </a:ext>
            </a:extLst>
          </p:cNvPr>
          <p:cNvSpPr>
            <a:spLocks/>
          </p:cNvSpPr>
          <p:nvPr/>
        </p:nvSpPr>
        <p:spPr bwMode="auto">
          <a:xfrm>
            <a:off x="3807730" y="2402191"/>
            <a:ext cx="1568451" cy="960967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rgbClr val="57CCC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5" name="Text Placeholder 3">
            <a:extLst>
              <a:ext uri="{FF2B5EF4-FFF2-40B4-BE49-F238E27FC236}">
                <a16:creationId xmlns:a16="http://schemas.microsoft.com/office/drawing/2014/main" id="{879C66B5-0BCC-499A-977D-FA5D61A43670}"/>
              </a:ext>
            </a:extLst>
          </p:cNvPr>
          <p:cNvSpPr txBox="1">
            <a:spLocks/>
          </p:cNvSpPr>
          <p:nvPr/>
        </p:nvSpPr>
        <p:spPr>
          <a:xfrm>
            <a:off x="6124544" y="1178657"/>
            <a:ext cx="484107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733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16" name="Graphic 115" descr="Truck">
            <a:extLst>
              <a:ext uri="{FF2B5EF4-FFF2-40B4-BE49-F238E27FC236}">
                <a16:creationId xmlns:a16="http://schemas.microsoft.com/office/drawing/2014/main" id="{928D5C44-2198-481B-A15C-77F28E6AC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888067">
            <a:off x="7216611" y="1938653"/>
            <a:ext cx="655953" cy="655953"/>
          </a:xfrm>
          <a:prstGeom prst="rect">
            <a:avLst/>
          </a:prstGeom>
        </p:spPr>
      </p:pic>
      <p:pic>
        <p:nvPicPr>
          <p:cNvPr id="117" name="Graphic 116" descr="Box">
            <a:extLst>
              <a:ext uri="{FF2B5EF4-FFF2-40B4-BE49-F238E27FC236}">
                <a16:creationId xmlns:a16="http://schemas.microsoft.com/office/drawing/2014/main" id="{CBE4C9B5-E212-449A-B612-2D5350CA8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50779">
            <a:off x="7392013" y="1589872"/>
            <a:ext cx="384145" cy="384145"/>
          </a:xfrm>
          <a:prstGeom prst="rect">
            <a:avLst/>
          </a:prstGeom>
        </p:spPr>
      </p:pic>
      <p:pic>
        <p:nvPicPr>
          <p:cNvPr id="118" name="Graphic 117" descr="Box">
            <a:extLst>
              <a:ext uri="{FF2B5EF4-FFF2-40B4-BE49-F238E27FC236}">
                <a16:creationId xmlns:a16="http://schemas.microsoft.com/office/drawing/2014/main" id="{DCBB2823-0AEC-4830-A82B-1D902F319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040" y="2236947"/>
            <a:ext cx="384145" cy="384145"/>
          </a:xfrm>
          <a:prstGeom prst="rect">
            <a:avLst/>
          </a:prstGeom>
        </p:spPr>
      </p:pic>
      <p:pic>
        <p:nvPicPr>
          <p:cNvPr id="44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95A34C38-C42A-4385-A02F-92606034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" y="312567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6C84A0-9EBB-7135-D6DF-2B3542EE5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7069" y="6180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4551">
        <p14:warp dir="in"/>
      </p:transition>
    </mc:Choice>
    <mc:Fallback xmlns="">
      <p:transition spd="slow" advTm="34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1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6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1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110" grpId="0"/>
      <p:bldP spid="111" grpId="0" animBg="1"/>
      <p:bldP spid="112" grpId="0" animBg="1"/>
      <p:bldP spid="112" grpId="1" animBg="1"/>
      <p:bldP spid="113" grpId="0" animBg="1"/>
      <p:bldP spid="114" grpId="0" animBg="1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Map with pin">
            <a:extLst>
              <a:ext uri="{FF2B5EF4-FFF2-40B4-BE49-F238E27FC236}">
                <a16:creationId xmlns:a16="http://schemas.microsoft.com/office/drawing/2014/main" id="{1D46BE11-0BE0-46C9-842C-D0BE4C6E63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6231" y="907199"/>
            <a:ext cx="731520" cy="7315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38BA0CB-A992-4A93-90FF-DAB11333D294}"/>
              </a:ext>
            </a:extLst>
          </p:cNvPr>
          <p:cNvSpPr/>
          <p:nvPr/>
        </p:nvSpPr>
        <p:spPr>
          <a:xfrm>
            <a:off x="0" y="0"/>
            <a:ext cx="12192000" cy="2279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4DD07D-AC49-4A2D-A6D4-8506342D2811}"/>
              </a:ext>
            </a:extLst>
          </p:cNvPr>
          <p:cNvSpPr/>
          <p:nvPr/>
        </p:nvSpPr>
        <p:spPr>
          <a:xfrm>
            <a:off x="0" y="6635788"/>
            <a:ext cx="12192000" cy="22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Box">
            <a:extLst>
              <a:ext uri="{FF2B5EF4-FFF2-40B4-BE49-F238E27FC236}">
                <a16:creationId xmlns:a16="http://schemas.microsoft.com/office/drawing/2014/main" id="{A7CBC7D2-894C-47B1-8117-E7944DC61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8924" y="3502673"/>
            <a:ext cx="671775" cy="671775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AFFF73-085D-4BE3-969A-04F153B5A0CF}"/>
              </a:ext>
            </a:extLst>
          </p:cNvPr>
          <p:cNvCxnSpPr>
            <a:cxnSpLocks/>
            <a:endCxn id="77" idx="4"/>
          </p:cNvCxnSpPr>
          <p:nvPr/>
        </p:nvCxnSpPr>
        <p:spPr>
          <a:xfrm flipV="1">
            <a:off x="4731695" y="2088715"/>
            <a:ext cx="923571" cy="918302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CAE9AF-2E65-4D49-ABA1-BFE362A8441B}"/>
              </a:ext>
            </a:extLst>
          </p:cNvPr>
          <p:cNvCxnSpPr>
            <a:cxnSpLocks/>
            <a:endCxn id="81" idx="4"/>
          </p:cNvCxnSpPr>
          <p:nvPr/>
        </p:nvCxnSpPr>
        <p:spPr>
          <a:xfrm flipV="1">
            <a:off x="4684985" y="3125256"/>
            <a:ext cx="834822" cy="195419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058DD6B-B424-40F4-BC1A-89EEE56C9FDC}"/>
              </a:ext>
            </a:extLst>
          </p:cNvPr>
          <p:cNvCxnSpPr>
            <a:cxnSpLocks/>
            <a:endCxn id="85" idx="4"/>
          </p:cNvCxnSpPr>
          <p:nvPr/>
        </p:nvCxnSpPr>
        <p:spPr>
          <a:xfrm>
            <a:off x="4790413" y="3521301"/>
            <a:ext cx="780148" cy="403358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7C1D14E-CAE9-425E-9CFF-CC15CD79F4A1}"/>
              </a:ext>
            </a:extLst>
          </p:cNvPr>
          <p:cNvCxnSpPr>
            <a:cxnSpLocks/>
            <a:endCxn id="89" idx="4"/>
          </p:cNvCxnSpPr>
          <p:nvPr/>
        </p:nvCxnSpPr>
        <p:spPr>
          <a:xfrm>
            <a:off x="4787199" y="3818797"/>
            <a:ext cx="952285" cy="1235361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EF2AEE0-0995-472E-8E96-0856C55A1471}"/>
              </a:ext>
            </a:extLst>
          </p:cNvPr>
          <p:cNvSpPr/>
          <p:nvPr/>
        </p:nvSpPr>
        <p:spPr>
          <a:xfrm rot="16200000">
            <a:off x="2895600" y="4381500"/>
            <a:ext cx="304801" cy="838200"/>
          </a:xfrm>
          <a:custGeom>
            <a:avLst/>
            <a:gdLst>
              <a:gd name="connsiteX0" fmla="*/ 304801 w 304801"/>
              <a:gd name="connsiteY0" fmla="*/ 0 h 838200"/>
              <a:gd name="connsiteX1" fmla="*/ 304801 w 304801"/>
              <a:gd name="connsiteY1" fmla="*/ 838200 h 838200"/>
              <a:gd name="connsiteX2" fmla="*/ 139703 w 304801"/>
              <a:gd name="connsiteY2" fmla="*/ 838200 h 838200"/>
              <a:gd name="connsiteX3" fmla="*/ 0 w 304801"/>
              <a:gd name="connsiteY3" fmla="*/ 698497 h 838200"/>
              <a:gd name="connsiteX4" fmla="*/ 0 w 304801"/>
              <a:gd name="connsiteY4" fmla="*/ 139703 h 838200"/>
              <a:gd name="connsiteX5" fmla="*/ 139703 w 304801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1" h="838200">
                <a:moveTo>
                  <a:pt x="304801" y="0"/>
                </a:moveTo>
                <a:lnTo>
                  <a:pt x="304801" y="838200"/>
                </a:lnTo>
                <a:lnTo>
                  <a:pt x="139703" y="838200"/>
                </a:lnTo>
                <a:cubicBezTo>
                  <a:pt x="62547" y="838200"/>
                  <a:pt x="0" y="775653"/>
                  <a:pt x="0" y="698497"/>
                </a:cubicBezTo>
                <a:lnTo>
                  <a:pt x="0" y="139703"/>
                </a:lnTo>
                <a:cubicBezTo>
                  <a:pt x="0" y="62547"/>
                  <a:pt x="62547" y="0"/>
                  <a:pt x="139703" y="0"/>
                </a:cubicBezTo>
                <a:close/>
              </a:path>
            </a:pathLst>
          </a:custGeom>
          <a:gradFill flip="none" rotWithShape="1">
            <a:gsLst>
              <a:gs pos="0">
                <a:srgbClr val="156C8A">
                  <a:shade val="30000"/>
                  <a:satMod val="115000"/>
                </a:srgbClr>
              </a:gs>
              <a:gs pos="50000">
                <a:srgbClr val="156C8A">
                  <a:shade val="67500"/>
                  <a:satMod val="115000"/>
                </a:srgbClr>
              </a:gs>
              <a:gs pos="100000">
                <a:srgbClr val="156C8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7E1EEB0-8718-48B6-878D-58AD4174756D}"/>
              </a:ext>
            </a:extLst>
          </p:cNvPr>
          <p:cNvSpPr/>
          <p:nvPr/>
        </p:nvSpPr>
        <p:spPr>
          <a:xfrm>
            <a:off x="1937623" y="5029200"/>
            <a:ext cx="2220754" cy="304801"/>
          </a:xfrm>
          <a:custGeom>
            <a:avLst/>
            <a:gdLst>
              <a:gd name="connsiteX0" fmla="*/ 165103 w 2220754"/>
              <a:gd name="connsiteY0" fmla="*/ 0 h 304801"/>
              <a:gd name="connsiteX1" fmla="*/ 2055651 w 2220754"/>
              <a:gd name="connsiteY1" fmla="*/ 0 h 304801"/>
              <a:gd name="connsiteX2" fmla="*/ 2220754 w 2220754"/>
              <a:gd name="connsiteY2" fmla="*/ 165103 h 304801"/>
              <a:gd name="connsiteX3" fmla="*/ 2220754 w 2220754"/>
              <a:gd name="connsiteY3" fmla="*/ 304801 h 304801"/>
              <a:gd name="connsiteX4" fmla="*/ 0 w 2220754"/>
              <a:gd name="connsiteY4" fmla="*/ 304801 h 304801"/>
              <a:gd name="connsiteX5" fmla="*/ 0 w 2220754"/>
              <a:gd name="connsiteY5" fmla="*/ 165103 h 304801"/>
              <a:gd name="connsiteX6" fmla="*/ 165103 w 2220754"/>
              <a:gd name="connsiteY6" fmla="*/ 0 h 30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754" h="304801">
                <a:moveTo>
                  <a:pt x="165103" y="0"/>
                </a:moveTo>
                <a:lnTo>
                  <a:pt x="2055651" y="0"/>
                </a:lnTo>
                <a:cubicBezTo>
                  <a:pt x="2146835" y="0"/>
                  <a:pt x="2220754" y="73919"/>
                  <a:pt x="2220754" y="165103"/>
                </a:cubicBezTo>
                <a:lnTo>
                  <a:pt x="2220754" y="304801"/>
                </a:lnTo>
                <a:lnTo>
                  <a:pt x="0" y="304801"/>
                </a:lnTo>
                <a:lnTo>
                  <a:pt x="0" y="165103"/>
                </a:lnTo>
                <a:cubicBezTo>
                  <a:pt x="0" y="73919"/>
                  <a:pt x="73919" y="0"/>
                  <a:pt x="165103" y="0"/>
                </a:cubicBezTo>
                <a:close/>
              </a:path>
            </a:pathLst>
          </a:custGeom>
          <a:gradFill flip="none" rotWithShape="1">
            <a:gsLst>
              <a:gs pos="0">
                <a:srgbClr val="156C8A">
                  <a:shade val="30000"/>
                  <a:satMod val="115000"/>
                </a:srgbClr>
              </a:gs>
              <a:gs pos="50000">
                <a:srgbClr val="156C8A">
                  <a:shade val="67500"/>
                  <a:satMod val="115000"/>
                </a:srgbClr>
              </a:gs>
              <a:gs pos="100000">
                <a:srgbClr val="156C8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CF8659B-9A2E-4189-A01A-9781883B2E9A}"/>
              </a:ext>
            </a:extLst>
          </p:cNvPr>
          <p:cNvSpPr/>
          <p:nvPr/>
        </p:nvSpPr>
        <p:spPr>
          <a:xfrm>
            <a:off x="1295400" y="1905000"/>
            <a:ext cx="3505200" cy="2743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9F587B4-20F0-4FB1-BD8C-567FAF0D20DA}"/>
              </a:ext>
            </a:extLst>
          </p:cNvPr>
          <p:cNvSpPr>
            <a:spLocks noChangeAspect="1"/>
          </p:cNvSpPr>
          <p:nvPr/>
        </p:nvSpPr>
        <p:spPr>
          <a:xfrm>
            <a:off x="1590311" y="2253048"/>
            <a:ext cx="3017520" cy="19398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err="1">
                <a:cs typeface="Nazanin" panose="00000500000000000000" pitchFamily="2" charset="-78"/>
              </a:rPr>
              <a:t>الگوريتم</a:t>
            </a:r>
            <a:r>
              <a:rPr lang="fa-IR" sz="2400" b="1" dirty="0">
                <a:cs typeface="Nazanin" panose="00000500000000000000" pitchFamily="2" charset="-78"/>
              </a:rPr>
              <a:t> </a:t>
            </a:r>
            <a:r>
              <a:rPr lang="fa-IR" sz="2400" b="1" dirty="0" err="1">
                <a:cs typeface="Nazanin" panose="00000500000000000000" pitchFamily="2" charset="-78"/>
              </a:rPr>
              <a:t>بهينه</a:t>
            </a:r>
            <a:r>
              <a:rPr lang="fa-IR" sz="2400" b="1" dirty="0">
                <a:cs typeface="Nazanin" panose="00000500000000000000" pitchFamily="2" charset="-78"/>
              </a:rPr>
              <a:t> </a:t>
            </a:r>
            <a:r>
              <a:rPr lang="fa-IR" sz="2400" b="1" dirty="0" err="1">
                <a:cs typeface="Nazanin" panose="00000500000000000000" pitchFamily="2" charset="-78"/>
              </a:rPr>
              <a:t>يابي</a:t>
            </a:r>
            <a:endParaRPr lang="fa-IR" sz="2400" b="1" dirty="0">
              <a:cs typeface="Nazanin" panose="00000500000000000000" pitchFamily="2" charset="-78"/>
            </a:endParaRPr>
          </a:p>
          <a:p>
            <a:pPr algn="ctr"/>
            <a:r>
              <a:rPr lang="fa-IR" sz="1600" dirty="0">
                <a:cs typeface="Nazanin" panose="00000500000000000000" pitchFamily="2" charset="-78"/>
              </a:rPr>
              <a:t>حداقل </a:t>
            </a:r>
            <a:r>
              <a:rPr lang="fa-IR" sz="1600" dirty="0" err="1">
                <a:cs typeface="Nazanin" panose="00000500000000000000" pitchFamily="2" charset="-78"/>
              </a:rPr>
              <a:t>سازي</a:t>
            </a:r>
            <a:r>
              <a:rPr lang="fa-IR" sz="1600" dirty="0">
                <a:cs typeface="Nazanin" panose="00000500000000000000" pitchFamily="2" charset="-78"/>
              </a:rPr>
              <a:t> </a:t>
            </a:r>
            <a:r>
              <a:rPr lang="fa-IR" sz="1600" dirty="0" err="1">
                <a:cs typeface="Nazanin" panose="00000500000000000000" pitchFamily="2" charset="-78"/>
              </a:rPr>
              <a:t>هزينه</a:t>
            </a:r>
            <a:r>
              <a:rPr lang="fa-IR" sz="1600" dirty="0">
                <a:cs typeface="Nazanin" panose="00000500000000000000" pitchFamily="2" charset="-78"/>
              </a:rPr>
              <a:t> حمل</a:t>
            </a:r>
            <a:endParaRPr lang="en-US" sz="1600" dirty="0">
              <a:cs typeface="Nazanin" panose="00000500000000000000" pitchFamily="2" charset="-78"/>
            </a:endParaRPr>
          </a:p>
          <a:p>
            <a:pPr algn="ctr"/>
            <a:r>
              <a:rPr lang="fa-IR" sz="1600" dirty="0" err="1">
                <a:cs typeface="Nazanin" panose="00000500000000000000" pitchFamily="2" charset="-78"/>
              </a:rPr>
              <a:t>حداكثر</a:t>
            </a:r>
            <a:r>
              <a:rPr lang="fa-IR" sz="1600" dirty="0">
                <a:cs typeface="Nazanin" panose="00000500000000000000" pitchFamily="2" charset="-78"/>
              </a:rPr>
              <a:t> </a:t>
            </a:r>
            <a:r>
              <a:rPr lang="fa-IR" sz="1600" dirty="0" err="1">
                <a:cs typeface="Nazanin" panose="00000500000000000000" pitchFamily="2" charset="-78"/>
              </a:rPr>
              <a:t>پرسازي</a:t>
            </a:r>
            <a:r>
              <a:rPr lang="fa-IR" sz="1600" dirty="0">
                <a:cs typeface="Nazanin" panose="00000500000000000000" pitchFamily="2" charset="-78"/>
              </a:rPr>
              <a:t> </a:t>
            </a:r>
            <a:r>
              <a:rPr lang="fa-IR" sz="1600" dirty="0" err="1">
                <a:cs typeface="Nazanin" panose="00000500000000000000" pitchFamily="2" charset="-78"/>
              </a:rPr>
              <a:t>حجمي</a:t>
            </a:r>
            <a:r>
              <a:rPr lang="fa-IR" sz="1600" dirty="0">
                <a:cs typeface="Nazanin" panose="00000500000000000000" pitchFamily="2" charset="-78"/>
              </a:rPr>
              <a:t> و </a:t>
            </a:r>
            <a:r>
              <a:rPr lang="fa-IR" sz="1600" dirty="0" err="1">
                <a:cs typeface="Nazanin" panose="00000500000000000000" pitchFamily="2" charset="-78"/>
              </a:rPr>
              <a:t>وزني</a:t>
            </a:r>
            <a:endParaRPr lang="fa-IR" sz="1600" dirty="0">
              <a:cs typeface="Nazanin" panose="00000500000000000000" pitchFamily="2" charset="-78"/>
            </a:endParaRPr>
          </a:p>
          <a:p>
            <a:pPr algn="ctr"/>
            <a:r>
              <a:rPr lang="fa-IR" sz="1400" dirty="0">
                <a:cs typeface="Nazanin" panose="00000500000000000000" pitchFamily="2" charset="-78"/>
              </a:rPr>
              <a:t>لحاظ </a:t>
            </a:r>
            <a:r>
              <a:rPr lang="fa-IR" sz="1400" dirty="0" err="1">
                <a:cs typeface="Nazanin" panose="00000500000000000000" pitchFamily="2" charset="-78"/>
              </a:rPr>
              <a:t>پارامتهاي</a:t>
            </a:r>
            <a:r>
              <a:rPr lang="fa-IR" sz="1400" dirty="0">
                <a:cs typeface="Nazanin" panose="00000500000000000000" pitchFamily="2" charset="-78"/>
              </a:rPr>
              <a:t> </a:t>
            </a:r>
            <a:r>
              <a:rPr lang="fa-IR" sz="1400" dirty="0" err="1">
                <a:cs typeface="Nazanin" panose="00000500000000000000" pitchFamily="2" charset="-78"/>
              </a:rPr>
              <a:t>احتياطي</a:t>
            </a:r>
            <a:r>
              <a:rPr lang="fa-IR" sz="1400" dirty="0">
                <a:cs typeface="Nazanin" panose="00000500000000000000" pitchFamily="2" charset="-78"/>
              </a:rPr>
              <a:t> و </a:t>
            </a:r>
            <a:r>
              <a:rPr lang="fa-IR" sz="1400" dirty="0" err="1">
                <a:cs typeface="Nazanin" panose="00000500000000000000" pitchFamily="2" charset="-78"/>
              </a:rPr>
              <a:t>كنترل</a:t>
            </a:r>
            <a:r>
              <a:rPr lang="fa-IR" sz="1400" dirty="0">
                <a:cs typeface="Nazanin" panose="00000500000000000000" pitchFamily="2" charset="-78"/>
              </a:rPr>
              <a:t> زمان </a:t>
            </a:r>
            <a:r>
              <a:rPr lang="fa-IR" sz="1400" dirty="0" err="1">
                <a:cs typeface="Nazanin" panose="00000500000000000000" pitchFamily="2" charset="-78"/>
              </a:rPr>
              <a:t>تحويل</a:t>
            </a:r>
            <a:endParaRPr lang="en-US" sz="1400" dirty="0">
              <a:cs typeface="Nazanin" panose="00000500000000000000" pitchFamily="2" charset="-78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DB67D1A-685E-48FF-84E8-0C6F1BB82741}"/>
              </a:ext>
            </a:extLst>
          </p:cNvPr>
          <p:cNvGrpSpPr/>
          <p:nvPr/>
        </p:nvGrpSpPr>
        <p:grpSpPr>
          <a:xfrm flipH="1">
            <a:off x="6332868" y="1066800"/>
            <a:ext cx="4788788" cy="1005840"/>
            <a:chOff x="525491" y="1953909"/>
            <a:chExt cx="4788788" cy="10058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14E2D1-8710-4E2B-BF80-0E64CDDDA32F}"/>
                </a:ext>
              </a:extLst>
            </p:cNvPr>
            <p:cNvSpPr/>
            <p:nvPr/>
          </p:nvSpPr>
          <p:spPr>
            <a:xfrm>
              <a:off x="525491" y="1953909"/>
              <a:ext cx="4788788" cy="1005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 Box 10">
              <a:extLst>
                <a:ext uri="{FF2B5EF4-FFF2-40B4-BE49-F238E27FC236}">
                  <a16:creationId xmlns:a16="http://schemas.microsoft.com/office/drawing/2014/main" id="{69807E6B-E9F8-49BA-AC7D-BE3FB5E9A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4" y="2002858"/>
              <a:ext cx="3937093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rtl="1"/>
              <a:r>
                <a:rPr lang="fa-IR" b="1" dirty="0" err="1">
                  <a:solidFill>
                    <a:srgbClr val="FF7467"/>
                  </a:solidFill>
                  <a:latin typeface="Calibri" panose="020F050202020403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b="1" dirty="0">
                  <a:solidFill>
                    <a:srgbClr val="FF7467"/>
                  </a:solidFill>
                  <a:latin typeface="Calibri" panose="020F0502020204030204" pitchFamily="34" charset="0"/>
                  <a:cs typeface="Nazanin" panose="00000500000000000000" pitchFamily="2" charset="-78"/>
                </a:rPr>
                <a:t> سفارش حمل</a:t>
              </a:r>
              <a:endParaRPr lang="en-US" b="1" dirty="0">
                <a:solidFill>
                  <a:srgbClr val="FF7467"/>
                </a:solidFill>
                <a:latin typeface="Calibri" panose="020F0502020204030204" pitchFamily="34" charset="0"/>
                <a:cs typeface="Nazanin" panose="00000500000000000000" pitchFamily="2" charset="-78"/>
              </a:endParaRPr>
            </a:p>
            <a:p>
              <a:pPr algn="ctr" rtl="1"/>
              <a:r>
                <a:rPr lang="fa-IR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Nazanin" panose="00000500000000000000" pitchFamily="2" charset="-78"/>
                </a:rPr>
                <a:t>اطلاعات  محموله، زمان </a:t>
              </a:r>
              <a:r>
                <a:rPr lang="fa-IR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Nazanin" panose="00000500000000000000" pitchFamily="2" charset="-78"/>
                </a:rPr>
                <a:t>اماده</a:t>
              </a:r>
              <a:r>
                <a:rPr lang="fa-IR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Nazanin" panose="00000500000000000000" pitchFamily="2" charset="-78"/>
                </a:rPr>
                <a:t> بودن محموله، مبدا و مقصد حمل</a:t>
              </a:r>
            </a:p>
            <a:p>
              <a:pPr algn="ctr" rtl="1"/>
              <a:r>
                <a:rPr lang="fa-IR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Nazanin" panose="00000500000000000000" pitchFamily="2" charset="-78"/>
                </a:rPr>
                <a:t>زمان </a:t>
              </a:r>
              <a:r>
                <a:rPr lang="fa-IR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Nazanin" panose="00000500000000000000" pitchFamily="2" charset="-78"/>
                </a:rPr>
                <a:t>تحويل</a:t>
              </a:r>
              <a:r>
                <a:rPr lang="en-US" sz="1400" dirty="0">
                  <a:solidFill>
                    <a:schemeClr val="accent1"/>
                  </a:solidFill>
                  <a:latin typeface="Candara" panose="020E0502030303020204" pitchFamily="34" charset="0"/>
                </a:rPr>
                <a:t> </a:t>
              </a:r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19A4D6A-17F4-4F68-899C-B0E2049E6B3C}"/>
              </a:ext>
            </a:extLst>
          </p:cNvPr>
          <p:cNvSpPr>
            <a:spLocks noChangeAspect="1"/>
          </p:cNvSpPr>
          <p:nvPr/>
        </p:nvSpPr>
        <p:spPr bwMode="auto">
          <a:xfrm rot="2880000" flipV="1">
            <a:off x="5585406" y="1013358"/>
            <a:ext cx="1097280" cy="1288523"/>
          </a:xfrm>
          <a:custGeom>
            <a:avLst/>
            <a:gdLst>
              <a:gd name="connsiteX0" fmla="*/ 457185 w 914370"/>
              <a:gd name="connsiteY0" fmla="*/ 1073733 h 1073733"/>
              <a:gd name="connsiteX1" fmla="*/ 914370 w 914370"/>
              <a:gd name="connsiteY1" fmla="*/ 616533 h 1073733"/>
              <a:gd name="connsiteX2" fmla="*/ 549324 w 914370"/>
              <a:gd name="connsiteY2" fmla="*/ 168622 h 1073733"/>
              <a:gd name="connsiteX3" fmla="*/ 541080 w 914370"/>
              <a:gd name="connsiteY3" fmla="*/ 167791 h 1073733"/>
              <a:gd name="connsiteX4" fmla="*/ 457185 w 914370"/>
              <a:gd name="connsiteY4" fmla="*/ 0 h 1073733"/>
              <a:gd name="connsiteX5" fmla="*/ 373290 w 914370"/>
              <a:gd name="connsiteY5" fmla="*/ 167791 h 1073733"/>
              <a:gd name="connsiteX6" fmla="*/ 365046 w 914370"/>
              <a:gd name="connsiteY6" fmla="*/ 168622 h 1073733"/>
              <a:gd name="connsiteX7" fmla="*/ 0 w 914370"/>
              <a:gd name="connsiteY7" fmla="*/ 616533 h 1073733"/>
              <a:gd name="connsiteX8" fmla="*/ 457185 w 914370"/>
              <a:gd name="connsiteY8" fmla="*/ 1073733 h 107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70" h="1073733">
                <a:moveTo>
                  <a:pt x="457185" y="1073733"/>
                </a:moveTo>
                <a:cubicBezTo>
                  <a:pt x="709681" y="1073733"/>
                  <a:pt x="914370" y="869038"/>
                  <a:pt x="914370" y="616533"/>
                </a:cubicBezTo>
                <a:cubicBezTo>
                  <a:pt x="914370" y="395591"/>
                  <a:pt x="757655" y="211254"/>
                  <a:pt x="549324" y="168622"/>
                </a:cubicBezTo>
                <a:lnTo>
                  <a:pt x="541080" y="167791"/>
                </a:lnTo>
                <a:lnTo>
                  <a:pt x="457185" y="0"/>
                </a:lnTo>
                <a:lnTo>
                  <a:pt x="373290" y="167791"/>
                </a:lnTo>
                <a:lnTo>
                  <a:pt x="365046" y="168622"/>
                </a:lnTo>
                <a:cubicBezTo>
                  <a:pt x="156715" y="211254"/>
                  <a:pt x="0" y="395591"/>
                  <a:pt x="0" y="616533"/>
                </a:cubicBezTo>
                <a:cubicBezTo>
                  <a:pt x="0" y="869038"/>
                  <a:pt x="204689" y="1073733"/>
                  <a:pt x="457185" y="1073733"/>
                </a:cubicBezTo>
                <a:close/>
              </a:path>
            </a:pathLst>
          </a:custGeom>
          <a:solidFill>
            <a:srgbClr val="FF7467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8273FB0-04B6-4FEE-9936-F419F51FB861}"/>
              </a:ext>
            </a:extLst>
          </p:cNvPr>
          <p:cNvGrpSpPr/>
          <p:nvPr/>
        </p:nvGrpSpPr>
        <p:grpSpPr>
          <a:xfrm flipH="1">
            <a:off x="6343754" y="2423160"/>
            <a:ext cx="4777902" cy="1033834"/>
            <a:chOff x="536377" y="1953909"/>
            <a:chExt cx="4777902" cy="103383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B855C1A-E18C-4BA3-A32D-18A3ADDB56E7}"/>
                </a:ext>
              </a:extLst>
            </p:cNvPr>
            <p:cNvSpPr/>
            <p:nvPr/>
          </p:nvSpPr>
          <p:spPr>
            <a:xfrm>
              <a:off x="536377" y="1953909"/>
              <a:ext cx="4777902" cy="1005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424C94F9-4412-41AC-843C-8CDA671A9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4" y="2002858"/>
              <a:ext cx="3937093" cy="9848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rtl="1"/>
              <a:r>
                <a:rPr lang="fa-IR" b="1" dirty="0" err="1">
                  <a:solidFill>
                    <a:schemeClr val="accent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پارامترها</a:t>
              </a:r>
              <a:r>
                <a:rPr lang="fa-IR" b="1" dirty="0">
                  <a:solidFill>
                    <a:schemeClr val="accent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و </a:t>
              </a:r>
              <a:r>
                <a:rPr lang="fa-IR" b="1" dirty="0" err="1">
                  <a:solidFill>
                    <a:schemeClr val="accent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محدوديتهاي</a:t>
              </a:r>
              <a:r>
                <a:rPr lang="fa-IR" b="1" dirty="0">
                  <a:solidFill>
                    <a:schemeClr val="accent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b="1" dirty="0" err="1">
                  <a:solidFill>
                    <a:schemeClr val="accent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مبادي</a:t>
              </a:r>
              <a:r>
                <a:rPr lang="fa-IR" b="1" dirty="0">
                  <a:solidFill>
                    <a:schemeClr val="accent1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و مقاصد</a:t>
              </a:r>
            </a:p>
            <a:p>
              <a:pPr algn="r" rtl="1"/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ماندگاري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زماني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پرسازي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،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دريچه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زماني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سازندگان،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دريچه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زماني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پيمانكاران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،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دريچه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زماني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مقاصد حمل،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محدوديت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r>
                <a:rPr lang="fa-IR" sz="1400" b="1" dirty="0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نوع خاص ناوگان، منطق </a:t>
              </a:r>
              <a:r>
                <a:rPr lang="fa-IR" sz="1400" b="1" dirty="0" err="1">
                  <a:solidFill>
                    <a:schemeClr val="accent5">
                      <a:lumMod val="25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همجواري</a:t>
              </a:r>
              <a:endParaRPr lang="fa-IR" sz="1400" b="1" dirty="0">
                <a:solidFill>
                  <a:schemeClr val="accent5">
                    <a:lumMod val="2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3D4269A-4A26-49F2-B8D0-559A3FC34B2C}"/>
              </a:ext>
            </a:extLst>
          </p:cNvPr>
          <p:cNvSpPr>
            <a:spLocks noChangeAspect="1"/>
          </p:cNvSpPr>
          <p:nvPr/>
        </p:nvSpPr>
        <p:spPr bwMode="auto">
          <a:xfrm rot="4560000" flipV="1">
            <a:off x="5596291" y="2325134"/>
            <a:ext cx="1097280" cy="1288523"/>
          </a:xfrm>
          <a:custGeom>
            <a:avLst/>
            <a:gdLst>
              <a:gd name="connsiteX0" fmla="*/ 457185 w 914370"/>
              <a:gd name="connsiteY0" fmla="*/ 1073733 h 1073733"/>
              <a:gd name="connsiteX1" fmla="*/ 914370 w 914370"/>
              <a:gd name="connsiteY1" fmla="*/ 616533 h 1073733"/>
              <a:gd name="connsiteX2" fmla="*/ 549324 w 914370"/>
              <a:gd name="connsiteY2" fmla="*/ 168622 h 1073733"/>
              <a:gd name="connsiteX3" fmla="*/ 541080 w 914370"/>
              <a:gd name="connsiteY3" fmla="*/ 167791 h 1073733"/>
              <a:gd name="connsiteX4" fmla="*/ 457185 w 914370"/>
              <a:gd name="connsiteY4" fmla="*/ 0 h 1073733"/>
              <a:gd name="connsiteX5" fmla="*/ 373290 w 914370"/>
              <a:gd name="connsiteY5" fmla="*/ 167791 h 1073733"/>
              <a:gd name="connsiteX6" fmla="*/ 365046 w 914370"/>
              <a:gd name="connsiteY6" fmla="*/ 168622 h 1073733"/>
              <a:gd name="connsiteX7" fmla="*/ 0 w 914370"/>
              <a:gd name="connsiteY7" fmla="*/ 616533 h 1073733"/>
              <a:gd name="connsiteX8" fmla="*/ 457185 w 914370"/>
              <a:gd name="connsiteY8" fmla="*/ 1073733 h 107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70" h="1073733">
                <a:moveTo>
                  <a:pt x="457185" y="1073733"/>
                </a:moveTo>
                <a:cubicBezTo>
                  <a:pt x="709681" y="1073733"/>
                  <a:pt x="914370" y="869038"/>
                  <a:pt x="914370" y="616533"/>
                </a:cubicBezTo>
                <a:cubicBezTo>
                  <a:pt x="914370" y="395591"/>
                  <a:pt x="757655" y="211254"/>
                  <a:pt x="549324" y="168622"/>
                </a:cubicBezTo>
                <a:lnTo>
                  <a:pt x="541080" y="167791"/>
                </a:lnTo>
                <a:lnTo>
                  <a:pt x="457185" y="0"/>
                </a:lnTo>
                <a:lnTo>
                  <a:pt x="373290" y="167791"/>
                </a:lnTo>
                <a:lnTo>
                  <a:pt x="365046" y="168622"/>
                </a:lnTo>
                <a:cubicBezTo>
                  <a:pt x="156715" y="211254"/>
                  <a:pt x="0" y="395591"/>
                  <a:pt x="0" y="616533"/>
                </a:cubicBezTo>
                <a:cubicBezTo>
                  <a:pt x="0" y="869038"/>
                  <a:pt x="204689" y="1073733"/>
                  <a:pt x="457185" y="1073733"/>
                </a:cubicBezTo>
                <a:close/>
              </a:path>
            </a:pathLst>
          </a:custGeom>
          <a:solidFill>
            <a:srgbClr val="4CC8EC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A959F56-1762-4943-AF0E-3B4ACFB2EE07}"/>
              </a:ext>
            </a:extLst>
          </p:cNvPr>
          <p:cNvGrpSpPr/>
          <p:nvPr/>
        </p:nvGrpSpPr>
        <p:grpSpPr>
          <a:xfrm flipH="1">
            <a:off x="6332868" y="3794760"/>
            <a:ext cx="4788788" cy="1033834"/>
            <a:chOff x="525491" y="1953909"/>
            <a:chExt cx="4788788" cy="103383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A25EA69-99A2-4184-8336-6684C2EB30EC}"/>
                </a:ext>
              </a:extLst>
            </p:cNvPr>
            <p:cNvSpPr/>
            <p:nvPr/>
          </p:nvSpPr>
          <p:spPr>
            <a:xfrm>
              <a:off x="525491" y="1953909"/>
              <a:ext cx="4788788" cy="1005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 Box 10">
              <a:extLst>
                <a:ext uri="{FF2B5EF4-FFF2-40B4-BE49-F238E27FC236}">
                  <a16:creationId xmlns:a16="http://schemas.microsoft.com/office/drawing/2014/main" id="{95C6E0C6-4B05-432A-A60B-F91B64ED8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4" y="2002858"/>
              <a:ext cx="3937093" cy="9848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/>
              <a:r>
                <a:rPr lang="fa-IR" b="1" dirty="0" err="1">
                  <a:latin typeface="Candara" panose="020E050203030302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b="1" dirty="0"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b="1" dirty="0" err="1">
                  <a:latin typeface="Candara" panose="020E0502030303020204" pitchFamily="34" charset="0"/>
                  <a:cs typeface="Nazanin" panose="00000500000000000000" pitchFamily="2" charset="-78"/>
                </a:rPr>
                <a:t>پرسازي</a:t>
              </a:r>
              <a:endParaRPr lang="fa-IR" b="1" dirty="0"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r" rtl="1"/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ابعاد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تجهيزات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حمل،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محدوديتهاي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هر نود، ابعاد و وزن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پالتها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،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تنظيمات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مكانيزه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حداقل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پرسازي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حجمي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و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وزني</a:t>
              </a:r>
              <a:endParaRPr lang="fa-IR" sz="1400" b="1" dirty="0">
                <a:solidFill>
                  <a:srgbClr val="585858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523F894-1F3C-4DEE-A082-50B6AF5D77AA}"/>
              </a:ext>
            </a:extLst>
          </p:cNvPr>
          <p:cNvSpPr>
            <a:spLocks noChangeAspect="1"/>
          </p:cNvSpPr>
          <p:nvPr/>
        </p:nvSpPr>
        <p:spPr bwMode="auto">
          <a:xfrm rot="7140000" flipV="1">
            <a:off x="5585405" y="3592742"/>
            <a:ext cx="1097280" cy="1288523"/>
          </a:xfrm>
          <a:custGeom>
            <a:avLst/>
            <a:gdLst>
              <a:gd name="connsiteX0" fmla="*/ 457185 w 914370"/>
              <a:gd name="connsiteY0" fmla="*/ 1073733 h 1073733"/>
              <a:gd name="connsiteX1" fmla="*/ 914370 w 914370"/>
              <a:gd name="connsiteY1" fmla="*/ 616533 h 1073733"/>
              <a:gd name="connsiteX2" fmla="*/ 549324 w 914370"/>
              <a:gd name="connsiteY2" fmla="*/ 168622 h 1073733"/>
              <a:gd name="connsiteX3" fmla="*/ 541080 w 914370"/>
              <a:gd name="connsiteY3" fmla="*/ 167791 h 1073733"/>
              <a:gd name="connsiteX4" fmla="*/ 457185 w 914370"/>
              <a:gd name="connsiteY4" fmla="*/ 0 h 1073733"/>
              <a:gd name="connsiteX5" fmla="*/ 373290 w 914370"/>
              <a:gd name="connsiteY5" fmla="*/ 167791 h 1073733"/>
              <a:gd name="connsiteX6" fmla="*/ 365046 w 914370"/>
              <a:gd name="connsiteY6" fmla="*/ 168622 h 1073733"/>
              <a:gd name="connsiteX7" fmla="*/ 0 w 914370"/>
              <a:gd name="connsiteY7" fmla="*/ 616533 h 1073733"/>
              <a:gd name="connsiteX8" fmla="*/ 457185 w 914370"/>
              <a:gd name="connsiteY8" fmla="*/ 1073733 h 107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70" h="1073733">
                <a:moveTo>
                  <a:pt x="457185" y="1073733"/>
                </a:moveTo>
                <a:cubicBezTo>
                  <a:pt x="709681" y="1073733"/>
                  <a:pt x="914370" y="869038"/>
                  <a:pt x="914370" y="616533"/>
                </a:cubicBezTo>
                <a:cubicBezTo>
                  <a:pt x="914370" y="395591"/>
                  <a:pt x="757655" y="211254"/>
                  <a:pt x="549324" y="168622"/>
                </a:cubicBezTo>
                <a:lnTo>
                  <a:pt x="541080" y="167791"/>
                </a:lnTo>
                <a:lnTo>
                  <a:pt x="457185" y="0"/>
                </a:lnTo>
                <a:lnTo>
                  <a:pt x="373290" y="167791"/>
                </a:lnTo>
                <a:lnTo>
                  <a:pt x="365046" y="168622"/>
                </a:lnTo>
                <a:cubicBezTo>
                  <a:pt x="156715" y="211254"/>
                  <a:pt x="0" y="395591"/>
                  <a:pt x="0" y="616533"/>
                </a:cubicBezTo>
                <a:cubicBezTo>
                  <a:pt x="0" y="869038"/>
                  <a:pt x="204689" y="1073733"/>
                  <a:pt x="457185" y="1073733"/>
                </a:cubicBezTo>
                <a:close/>
              </a:path>
            </a:pathLst>
          </a:custGeom>
          <a:solidFill>
            <a:srgbClr val="F4C956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16F2E4-AEDD-4D21-A603-7513A9A8D20D}"/>
              </a:ext>
            </a:extLst>
          </p:cNvPr>
          <p:cNvGrpSpPr/>
          <p:nvPr/>
        </p:nvGrpSpPr>
        <p:grpSpPr>
          <a:xfrm flipH="1">
            <a:off x="6343754" y="5090160"/>
            <a:ext cx="4777902" cy="1064612"/>
            <a:chOff x="536377" y="1953909"/>
            <a:chExt cx="4777902" cy="10646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27D7C70-0062-427E-81E6-7BDFC7E743B6}"/>
                </a:ext>
              </a:extLst>
            </p:cNvPr>
            <p:cNvSpPr/>
            <p:nvPr/>
          </p:nvSpPr>
          <p:spPr>
            <a:xfrm>
              <a:off x="536377" y="1953909"/>
              <a:ext cx="4777902" cy="1005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 Box 10">
              <a:extLst>
                <a:ext uri="{FF2B5EF4-FFF2-40B4-BE49-F238E27FC236}">
                  <a16:creationId xmlns:a16="http://schemas.microsoft.com/office/drawing/2014/main" id="{4B0CD9E0-1CB5-42A9-A475-737679B6F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658" y="2002858"/>
              <a:ext cx="4064290" cy="1015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rtl="1"/>
              <a:r>
                <a:rPr lang="fa-IR" sz="2000" b="1" dirty="0" err="1">
                  <a:solidFill>
                    <a:schemeClr val="accent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پارامترهاي</a:t>
              </a:r>
              <a:r>
                <a:rPr lang="fa-IR" sz="2000" b="1" dirty="0">
                  <a:solidFill>
                    <a:schemeClr val="accent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2000" b="1" dirty="0" err="1">
                  <a:solidFill>
                    <a:schemeClr val="accent2">
                      <a:lumMod val="50000"/>
                    </a:schemeClr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مسير</a:t>
              </a:r>
              <a:endParaRPr lang="fa-IR" sz="20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  <a:p>
              <a:pPr algn="r" rtl="1"/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هزينه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حمل هر نوع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تجهيز،نحوه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محاسبه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ميلك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ران،ترانزيت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تايم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مسير،زمانهاي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بارگيري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و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سير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بين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مبادي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حمل،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زمانهاي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احتياطي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،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ضرايب</a:t>
              </a:r>
              <a:r>
                <a:rPr lang="fa-IR" sz="1400" b="1" dirty="0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 </a:t>
              </a:r>
              <a:r>
                <a:rPr lang="fa-IR" sz="1400" b="1" dirty="0" err="1">
                  <a:solidFill>
                    <a:srgbClr val="585858"/>
                  </a:solidFill>
                  <a:latin typeface="Candara" panose="020E0502030303020204" pitchFamily="34" charset="0"/>
                  <a:cs typeface="Nazanin" panose="00000500000000000000" pitchFamily="2" charset="-78"/>
                </a:rPr>
                <a:t>ترافيكي</a:t>
              </a:r>
              <a:endParaRPr lang="fa-IR" sz="1400" b="1" dirty="0">
                <a:solidFill>
                  <a:srgbClr val="585858"/>
                </a:solidFill>
                <a:latin typeface="Candara" panose="020E0502030303020204" pitchFamily="34" charset="0"/>
                <a:cs typeface="Nazanin" panose="00000500000000000000" pitchFamily="2" charset="-78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1779EBB-3C4C-4C5A-83E6-710028B9D38D}"/>
              </a:ext>
            </a:extLst>
          </p:cNvPr>
          <p:cNvSpPr>
            <a:spLocks noChangeAspect="1"/>
          </p:cNvSpPr>
          <p:nvPr/>
        </p:nvSpPr>
        <p:spPr bwMode="auto">
          <a:xfrm rot="8460000" flipV="1">
            <a:off x="5596291" y="4910582"/>
            <a:ext cx="1097280" cy="1288523"/>
          </a:xfrm>
          <a:custGeom>
            <a:avLst/>
            <a:gdLst>
              <a:gd name="connsiteX0" fmla="*/ 457185 w 914370"/>
              <a:gd name="connsiteY0" fmla="*/ 1073733 h 1073733"/>
              <a:gd name="connsiteX1" fmla="*/ 914370 w 914370"/>
              <a:gd name="connsiteY1" fmla="*/ 616533 h 1073733"/>
              <a:gd name="connsiteX2" fmla="*/ 549324 w 914370"/>
              <a:gd name="connsiteY2" fmla="*/ 168622 h 1073733"/>
              <a:gd name="connsiteX3" fmla="*/ 541080 w 914370"/>
              <a:gd name="connsiteY3" fmla="*/ 167791 h 1073733"/>
              <a:gd name="connsiteX4" fmla="*/ 457185 w 914370"/>
              <a:gd name="connsiteY4" fmla="*/ 0 h 1073733"/>
              <a:gd name="connsiteX5" fmla="*/ 373290 w 914370"/>
              <a:gd name="connsiteY5" fmla="*/ 167791 h 1073733"/>
              <a:gd name="connsiteX6" fmla="*/ 365046 w 914370"/>
              <a:gd name="connsiteY6" fmla="*/ 168622 h 1073733"/>
              <a:gd name="connsiteX7" fmla="*/ 0 w 914370"/>
              <a:gd name="connsiteY7" fmla="*/ 616533 h 1073733"/>
              <a:gd name="connsiteX8" fmla="*/ 457185 w 914370"/>
              <a:gd name="connsiteY8" fmla="*/ 1073733 h 107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70" h="1073733">
                <a:moveTo>
                  <a:pt x="457185" y="1073733"/>
                </a:moveTo>
                <a:cubicBezTo>
                  <a:pt x="709681" y="1073733"/>
                  <a:pt x="914370" y="869038"/>
                  <a:pt x="914370" y="616533"/>
                </a:cubicBezTo>
                <a:cubicBezTo>
                  <a:pt x="914370" y="395591"/>
                  <a:pt x="757655" y="211254"/>
                  <a:pt x="549324" y="168622"/>
                </a:cubicBezTo>
                <a:lnTo>
                  <a:pt x="541080" y="167791"/>
                </a:lnTo>
                <a:lnTo>
                  <a:pt x="457185" y="0"/>
                </a:lnTo>
                <a:lnTo>
                  <a:pt x="373290" y="167791"/>
                </a:lnTo>
                <a:lnTo>
                  <a:pt x="365046" y="168622"/>
                </a:lnTo>
                <a:cubicBezTo>
                  <a:pt x="156715" y="211254"/>
                  <a:pt x="0" y="395591"/>
                  <a:pt x="0" y="616533"/>
                </a:cubicBezTo>
                <a:cubicBezTo>
                  <a:pt x="0" y="869038"/>
                  <a:pt x="204689" y="1073733"/>
                  <a:pt x="457185" y="1073733"/>
                </a:cubicBezTo>
                <a:close/>
              </a:path>
            </a:pathLst>
          </a:custGeom>
          <a:solidFill>
            <a:srgbClr val="57CCC6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90" name="Freeform 370">
            <a:extLst>
              <a:ext uri="{FF2B5EF4-FFF2-40B4-BE49-F238E27FC236}">
                <a16:creationId xmlns:a16="http://schemas.microsoft.com/office/drawing/2014/main" id="{ED2C5B0E-3E10-4988-97DC-BBDE7B1A30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70498" y="5424095"/>
            <a:ext cx="457200" cy="406696"/>
          </a:xfrm>
          <a:custGeom>
            <a:avLst/>
            <a:gdLst/>
            <a:ahLst/>
            <a:cxnLst>
              <a:cxn ang="0">
                <a:pos x="23" y="94"/>
              </a:cxn>
              <a:cxn ang="0">
                <a:pos x="18" y="95"/>
              </a:cxn>
              <a:cxn ang="0">
                <a:pos x="9" y="83"/>
              </a:cxn>
              <a:cxn ang="0">
                <a:pos x="20" y="87"/>
              </a:cxn>
              <a:cxn ang="0">
                <a:pos x="37" y="74"/>
              </a:cxn>
              <a:cxn ang="0">
                <a:pos x="22" y="61"/>
              </a:cxn>
              <a:cxn ang="0">
                <a:pos x="22" y="106"/>
              </a:cxn>
              <a:cxn ang="0">
                <a:pos x="22" y="61"/>
              </a:cxn>
              <a:cxn ang="0">
                <a:pos x="112" y="72"/>
              </a:cxn>
              <a:cxn ang="0">
                <a:pos x="73" y="88"/>
              </a:cxn>
              <a:cxn ang="0">
                <a:pos x="73" y="86"/>
              </a:cxn>
              <a:cxn ang="0">
                <a:pos x="113" y="69"/>
              </a:cxn>
              <a:cxn ang="0">
                <a:pos x="75" y="62"/>
              </a:cxn>
              <a:cxn ang="0">
                <a:pos x="83" y="49"/>
              </a:cxn>
              <a:cxn ang="0">
                <a:pos x="87" y="58"/>
              </a:cxn>
              <a:cxn ang="0">
                <a:pos x="85" y="76"/>
              </a:cxn>
              <a:cxn ang="0">
                <a:pos x="80" y="79"/>
              </a:cxn>
              <a:cxn ang="0">
                <a:pos x="79" y="62"/>
              </a:cxn>
              <a:cxn ang="0">
                <a:pos x="75" y="62"/>
              </a:cxn>
              <a:cxn ang="0">
                <a:pos x="102" y="40"/>
              </a:cxn>
              <a:cxn ang="0">
                <a:pos x="110" y="45"/>
              </a:cxn>
              <a:cxn ang="0">
                <a:pos x="107" y="49"/>
              </a:cxn>
              <a:cxn ang="0">
                <a:pos x="105" y="69"/>
              </a:cxn>
              <a:cxn ang="0">
                <a:pos x="100" y="70"/>
              </a:cxn>
              <a:cxn ang="0">
                <a:pos x="98" y="54"/>
              </a:cxn>
              <a:cxn ang="0">
                <a:pos x="113" y="20"/>
              </a:cxn>
              <a:cxn ang="0">
                <a:pos x="45" y="37"/>
              </a:cxn>
              <a:cxn ang="0">
                <a:pos x="37" y="48"/>
              </a:cxn>
              <a:cxn ang="0">
                <a:pos x="88" y="9"/>
              </a:cxn>
              <a:cxn ang="0">
                <a:pos x="62" y="1"/>
              </a:cxn>
              <a:cxn ang="0">
                <a:pos x="14" y="30"/>
              </a:cxn>
              <a:cxn ang="0">
                <a:pos x="22" y="56"/>
              </a:cxn>
              <a:cxn ang="0">
                <a:pos x="47" y="95"/>
              </a:cxn>
              <a:cxn ang="0">
                <a:pos x="70" y="101"/>
              </a:cxn>
              <a:cxn ang="0">
                <a:pos x="119" y="73"/>
              </a:cxn>
              <a:cxn ang="0">
                <a:pos x="113" y="20"/>
              </a:cxn>
            </a:cxnLst>
            <a:rect l="0" t="0" r="r" b="b"/>
            <a:pathLst>
              <a:path w="119" h="106">
                <a:moveTo>
                  <a:pt x="37" y="79"/>
                </a:moveTo>
                <a:cubicBezTo>
                  <a:pt x="23" y="94"/>
                  <a:pt x="23" y="94"/>
                  <a:pt x="23" y="94"/>
                </a:cubicBezTo>
                <a:cubicBezTo>
                  <a:pt x="22" y="95"/>
                  <a:pt x="22" y="95"/>
                  <a:pt x="21" y="95"/>
                </a:cubicBezTo>
                <a:cubicBezTo>
                  <a:pt x="20" y="95"/>
                  <a:pt x="19" y="95"/>
                  <a:pt x="18" y="95"/>
                </a:cubicBezTo>
                <a:cubicBezTo>
                  <a:pt x="10" y="88"/>
                  <a:pt x="10" y="88"/>
                  <a:pt x="10" y="88"/>
                </a:cubicBezTo>
                <a:cubicBezTo>
                  <a:pt x="8" y="87"/>
                  <a:pt x="8" y="84"/>
                  <a:pt x="9" y="83"/>
                </a:cubicBezTo>
                <a:cubicBezTo>
                  <a:pt x="11" y="82"/>
                  <a:pt x="13" y="81"/>
                  <a:pt x="14" y="82"/>
                </a:cubicBezTo>
                <a:cubicBezTo>
                  <a:pt x="20" y="87"/>
                  <a:pt x="20" y="87"/>
                  <a:pt x="20" y="87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3"/>
                  <a:pt x="35" y="73"/>
                  <a:pt x="37" y="74"/>
                </a:cubicBezTo>
                <a:cubicBezTo>
                  <a:pt x="38" y="75"/>
                  <a:pt x="38" y="77"/>
                  <a:pt x="37" y="79"/>
                </a:cubicBezTo>
                <a:moveTo>
                  <a:pt x="22" y="61"/>
                </a:moveTo>
                <a:cubicBezTo>
                  <a:pt x="10" y="61"/>
                  <a:pt x="0" y="71"/>
                  <a:pt x="0" y="83"/>
                </a:cubicBezTo>
                <a:cubicBezTo>
                  <a:pt x="0" y="96"/>
                  <a:pt x="10" y="106"/>
                  <a:pt x="22" y="106"/>
                </a:cubicBezTo>
                <a:cubicBezTo>
                  <a:pt x="35" y="106"/>
                  <a:pt x="45" y="96"/>
                  <a:pt x="45" y="83"/>
                </a:cubicBezTo>
                <a:cubicBezTo>
                  <a:pt x="45" y="71"/>
                  <a:pt x="35" y="61"/>
                  <a:pt x="22" y="61"/>
                </a:cubicBezTo>
                <a:moveTo>
                  <a:pt x="113" y="71"/>
                </a:moveTo>
                <a:cubicBezTo>
                  <a:pt x="113" y="72"/>
                  <a:pt x="113" y="72"/>
                  <a:pt x="112" y="72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3" y="89"/>
                  <a:pt x="73" y="88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86"/>
                  <a:pt x="73" y="86"/>
                  <a:pt x="73" y="86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3" y="69"/>
                  <a:pt x="113" y="69"/>
                  <a:pt x="113" y="69"/>
                </a:cubicBezTo>
                <a:lnTo>
                  <a:pt x="113" y="71"/>
                </a:lnTo>
                <a:close/>
                <a:moveTo>
                  <a:pt x="75" y="62"/>
                </a:moveTo>
                <a:cubicBezTo>
                  <a:pt x="80" y="50"/>
                  <a:pt x="80" y="50"/>
                  <a:pt x="80" y="50"/>
                </a:cubicBezTo>
                <a:cubicBezTo>
                  <a:pt x="81" y="49"/>
                  <a:pt x="82" y="49"/>
                  <a:pt x="83" y="49"/>
                </a:cubicBezTo>
                <a:cubicBezTo>
                  <a:pt x="88" y="56"/>
                  <a:pt x="88" y="56"/>
                  <a:pt x="88" y="56"/>
                </a:cubicBezTo>
                <a:cubicBezTo>
                  <a:pt x="89" y="56"/>
                  <a:pt x="88" y="58"/>
                  <a:pt x="87" y="58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7"/>
                  <a:pt x="84" y="78"/>
                  <a:pt x="84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63"/>
                  <a:pt x="76" y="63"/>
                  <a:pt x="76" y="63"/>
                </a:cubicBezTo>
                <a:cubicBezTo>
                  <a:pt x="75" y="64"/>
                  <a:pt x="75" y="63"/>
                  <a:pt x="75" y="62"/>
                </a:cubicBezTo>
                <a:moveTo>
                  <a:pt x="96" y="52"/>
                </a:moveTo>
                <a:cubicBezTo>
                  <a:pt x="102" y="40"/>
                  <a:pt x="102" y="40"/>
                  <a:pt x="102" y="40"/>
                </a:cubicBezTo>
                <a:cubicBezTo>
                  <a:pt x="103" y="39"/>
                  <a:pt x="104" y="38"/>
                  <a:pt x="105" y="39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1" y="46"/>
                  <a:pt x="110" y="48"/>
                  <a:pt x="109" y="48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7" y="67"/>
                  <a:pt x="106" y="68"/>
                  <a:pt x="105" y="69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1"/>
                  <a:pt x="100" y="70"/>
                  <a:pt x="100" y="7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98" y="54"/>
                  <a:pt x="98" y="54"/>
                  <a:pt x="98" y="54"/>
                </a:cubicBezTo>
                <a:cubicBezTo>
                  <a:pt x="96" y="54"/>
                  <a:pt x="96" y="53"/>
                  <a:pt x="96" y="52"/>
                </a:cubicBezTo>
                <a:moveTo>
                  <a:pt x="113" y="20"/>
                </a:moveTo>
                <a:cubicBezTo>
                  <a:pt x="96" y="13"/>
                  <a:pt x="96" y="13"/>
                  <a:pt x="96" y="13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52"/>
                  <a:pt x="45" y="52"/>
                  <a:pt x="45" y="52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33"/>
                  <a:pt x="37" y="33"/>
                  <a:pt x="37" y="33"/>
                </a:cubicBezTo>
                <a:cubicBezTo>
                  <a:pt x="88" y="9"/>
                  <a:pt x="88" y="9"/>
                  <a:pt x="88" y="9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4" y="0"/>
                  <a:pt x="62" y="1"/>
                </a:cubicBezTo>
                <a:cubicBezTo>
                  <a:pt x="20" y="20"/>
                  <a:pt x="20" y="20"/>
                  <a:pt x="20" y="20"/>
                </a:cubicBezTo>
                <a:cubicBezTo>
                  <a:pt x="17" y="22"/>
                  <a:pt x="14" y="26"/>
                  <a:pt x="14" y="30"/>
                </a:cubicBezTo>
                <a:cubicBezTo>
                  <a:pt x="14" y="57"/>
                  <a:pt x="14" y="57"/>
                  <a:pt x="14" y="57"/>
                </a:cubicBezTo>
                <a:cubicBezTo>
                  <a:pt x="17" y="56"/>
                  <a:pt x="19" y="56"/>
                  <a:pt x="22" y="56"/>
                </a:cubicBezTo>
                <a:cubicBezTo>
                  <a:pt x="37" y="56"/>
                  <a:pt x="50" y="68"/>
                  <a:pt x="50" y="83"/>
                </a:cubicBezTo>
                <a:cubicBezTo>
                  <a:pt x="50" y="87"/>
                  <a:pt x="49" y="91"/>
                  <a:pt x="47" y="95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64" y="102"/>
                  <a:pt x="68" y="102"/>
                  <a:pt x="70" y="101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6" y="81"/>
                  <a:pt x="119" y="77"/>
                  <a:pt x="119" y="73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9" y="26"/>
                  <a:pt x="116" y="22"/>
                  <a:pt x="113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" name="Freeform 364">
            <a:extLst>
              <a:ext uri="{FF2B5EF4-FFF2-40B4-BE49-F238E27FC236}">
                <a16:creationId xmlns:a16="http://schemas.microsoft.com/office/drawing/2014/main" id="{819BE0C7-B155-478B-8760-2EEF08A0204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0947" y="2767556"/>
            <a:ext cx="395481" cy="365760"/>
          </a:xfrm>
          <a:custGeom>
            <a:avLst/>
            <a:gdLst/>
            <a:ahLst/>
            <a:cxnLst>
              <a:cxn ang="0">
                <a:pos x="9" y="57"/>
              </a:cxn>
              <a:cxn ang="0">
                <a:pos x="62" y="94"/>
              </a:cxn>
              <a:cxn ang="0">
                <a:pos x="68" y="92"/>
              </a:cxn>
              <a:cxn ang="0">
                <a:pos x="47" y="33"/>
              </a:cxn>
              <a:cxn ang="0">
                <a:pos x="40" y="36"/>
              </a:cxn>
              <a:cxn ang="0">
                <a:pos x="21" y="48"/>
              </a:cxn>
              <a:cxn ang="0">
                <a:pos x="13" y="42"/>
              </a:cxn>
              <a:cxn ang="0">
                <a:pos x="1" y="52"/>
              </a:cxn>
              <a:cxn ang="0">
                <a:pos x="23" y="110"/>
              </a:cxn>
              <a:cxn ang="0">
                <a:pos x="68" y="92"/>
              </a:cxn>
              <a:cxn ang="0">
                <a:pos x="21" y="85"/>
              </a:cxn>
              <a:cxn ang="0">
                <a:pos x="19" y="83"/>
              </a:cxn>
              <a:cxn ang="0">
                <a:pos x="45" y="75"/>
              </a:cxn>
              <a:cxn ang="0">
                <a:pos x="47" y="77"/>
              </a:cxn>
              <a:cxn ang="0">
                <a:pos x="47" y="57"/>
              </a:cxn>
              <a:cxn ang="0">
                <a:pos x="15" y="64"/>
              </a:cxn>
              <a:cxn ang="0">
                <a:pos x="15" y="62"/>
              </a:cxn>
              <a:cxn ang="0">
                <a:pos x="47" y="55"/>
              </a:cxn>
              <a:cxn ang="0">
                <a:pos x="47" y="57"/>
              </a:cxn>
              <a:cxn ang="0">
                <a:pos x="50" y="66"/>
              </a:cxn>
              <a:cxn ang="0">
                <a:pos x="19" y="76"/>
              </a:cxn>
              <a:cxn ang="0">
                <a:pos x="17" y="74"/>
              </a:cxn>
              <a:cxn ang="0">
                <a:pos x="49" y="64"/>
              </a:cxn>
              <a:cxn ang="0">
                <a:pos x="47" y="89"/>
              </a:cxn>
              <a:cxn ang="0">
                <a:pos x="24" y="96"/>
              </a:cxn>
              <a:cxn ang="0">
                <a:pos x="22" y="94"/>
              </a:cxn>
              <a:cxn ang="0">
                <a:pos x="45" y="87"/>
              </a:cxn>
              <a:cxn ang="0">
                <a:pos x="47" y="89"/>
              </a:cxn>
              <a:cxn ang="0">
                <a:pos x="27" y="34"/>
              </a:cxn>
              <a:cxn ang="0">
                <a:pos x="23" y="35"/>
              </a:cxn>
              <a:cxn ang="0">
                <a:pos x="20" y="38"/>
              </a:cxn>
              <a:cxn ang="0">
                <a:pos x="15" y="43"/>
              </a:cxn>
              <a:cxn ang="0">
                <a:pos x="20" y="46"/>
              </a:cxn>
              <a:cxn ang="0">
                <a:pos x="38" y="37"/>
              </a:cxn>
              <a:cxn ang="0">
                <a:pos x="33" y="34"/>
              </a:cxn>
              <a:cxn ang="0">
                <a:pos x="29" y="34"/>
              </a:cxn>
              <a:cxn ang="0">
                <a:pos x="24" y="31"/>
              </a:cxn>
              <a:cxn ang="0">
                <a:pos x="21" y="36"/>
              </a:cxn>
              <a:cxn ang="0">
                <a:pos x="20" y="38"/>
              </a:cxn>
              <a:cxn ang="0">
                <a:pos x="23" y="13"/>
              </a:cxn>
              <a:cxn ang="0">
                <a:pos x="55" y="8"/>
              </a:cxn>
              <a:cxn ang="0">
                <a:pos x="30" y="4"/>
              </a:cxn>
              <a:cxn ang="0">
                <a:pos x="99" y="3"/>
              </a:cxn>
              <a:cxn ang="0">
                <a:pos x="105" y="8"/>
              </a:cxn>
              <a:cxn ang="0">
                <a:pos x="78" y="13"/>
              </a:cxn>
              <a:cxn ang="0">
                <a:pos x="113" y="18"/>
              </a:cxn>
              <a:cxn ang="0">
                <a:pos x="117" y="18"/>
              </a:cxn>
              <a:cxn ang="0">
                <a:pos x="99" y="0"/>
              </a:cxn>
              <a:cxn ang="0">
                <a:pos x="27" y="2"/>
              </a:cxn>
              <a:cxn ang="0">
                <a:pos x="12" y="26"/>
              </a:cxn>
              <a:cxn ang="0">
                <a:pos x="16" y="34"/>
              </a:cxn>
              <a:cxn ang="0">
                <a:pos x="23" y="26"/>
              </a:cxn>
              <a:cxn ang="0">
                <a:pos x="33" y="30"/>
              </a:cxn>
              <a:cxn ang="0">
                <a:pos x="38" y="31"/>
              </a:cxn>
              <a:cxn ang="0">
                <a:pos x="48" y="28"/>
              </a:cxn>
              <a:cxn ang="0">
                <a:pos x="73" y="91"/>
              </a:cxn>
              <a:cxn ang="0">
                <a:pos x="65" y="104"/>
              </a:cxn>
              <a:cxn ang="0">
                <a:pos x="112" y="106"/>
              </a:cxn>
              <a:cxn ang="0">
                <a:pos x="120" y="25"/>
              </a:cxn>
            </a:cxnLst>
            <a:rect l="0" t="0" r="r" b="b"/>
            <a:pathLst>
              <a:path w="120" h="111">
                <a:moveTo>
                  <a:pt x="21" y="104"/>
                </a:moveTo>
                <a:cubicBezTo>
                  <a:pt x="9" y="57"/>
                  <a:pt x="9" y="57"/>
                  <a:pt x="9" y="57"/>
                </a:cubicBezTo>
                <a:cubicBezTo>
                  <a:pt x="50" y="46"/>
                  <a:pt x="50" y="46"/>
                  <a:pt x="50" y="46"/>
                </a:cubicBezTo>
                <a:cubicBezTo>
                  <a:pt x="62" y="94"/>
                  <a:pt x="62" y="94"/>
                  <a:pt x="62" y="94"/>
                </a:cubicBezTo>
                <a:lnTo>
                  <a:pt x="21" y="104"/>
                </a:lnTo>
                <a:close/>
                <a:moveTo>
                  <a:pt x="68" y="92"/>
                </a:moveTo>
                <a:cubicBezTo>
                  <a:pt x="54" y="38"/>
                  <a:pt x="54" y="38"/>
                  <a:pt x="54" y="38"/>
                </a:cubicBezTo>
                <a:cubicBezTo>
                  <a:pt x="53" y="35"/>
                  <a:pt x="50" y="33"/>
                  <a:pt x="47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40"/>
                  <a:pt x="39" y="43"/>
                  <a:pt x="36" y="44"/>
                </a:cubicBezTo>
                <a:cubicBezTo>
                  <a:pt x="21" y="48"/>
                  <a:pt x="21" y="48"/>
                  <a:pt x="21" y="48"/>
                </a:cubicBezTo>
                <a:cubicBezTo>
                  <a:pt x="17" y="49"/>
                  <a:pt x="14" y="47"/>
                  <a:pt x="13" y="44"/>
                </a:cubicBezTo>
                <a:cubicBezTo>
                  <a:pt x="13" y="43"/>
                  <a:pt x="13" y="43"/>
                  <a:pt x="13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2" y="45"/>
                  <a:pt x="0" y="48"/>
                  <a:pt x="1" y="52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6" y="109"/>
                  <a:pt x="19" y="111"/>
                  <a:pt x="23" y="110"/>
                </a:cubicBezTo>
                <a:cubicBezTo>
                  <a:pt x="64" y="99"/>
                  <a:pt x="64" y="99"/>
                  <a:pt x="64" y="99"/>
                </a:cubicBezTo>
                <a:cubicBezTo>
                  <a:pt x="67" y="99"/>
                  <a:pt x="69" y="95"/>
                  <a:pt x="68" y="92"/>
                </a:cubicBezTo>
                <a:moveTo>
                  <a:pt x="46" y="79"/>
                </a:moveTo>
                <a:cubicBezTo>
                  <a:pt x="21" y="85"/>
                  <a:pt x="21" y="85"/>
                  <a:pt x="21" y="85"/>
                </a:cubicBezTo>
                <a:cubicBezTo>
                  <a:pt x="21" y="86"/>
                  <a:pt x="20" y="85"/>
                  <a:pt x="20" y="84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83"/>
                  <a:pt x="20" y="82"/>
                  <a:pt x="20" y="82"/>
                </a:cubicBezTo>
                <a:cubicBezTo>
                  <a:pt x="45" y="75"/>
                  <a:pt x="45" y="75"/>
                  <a:pt x="45" y="75"/>
                </a:cubicBezTo>
                <a:cubicBezTo>
                  <a:pt x="46" y="75"/>
                  <a:pt x="46" y="76"/>
                  <a:pt x="47" y="76"/>
                </a:cubicBezTo>
                <a:cubicBezTo>
                  <a:pt x="47" y="77"/>
                  <a:pt x="47" y="77"/>
                  <a:pt x="47" y="77"/>
                </a:cubicBezTo>
                <a:cubicBezTo>
                  <a:pt x="47" y="78"/>
                  <a:pt x="47" y="79"/>
                  <a:pt x="46" y="79"/>
                </a:cubicBezTo>
                <a:moveTo>
                  <a:pt x="47" y="57"/>
                </a:moveTo>
                <a:cubicBezTo>
                  <a:pt x="16" y="65"/>
                  <a:pt x="16" y="65"/>
                  <a:pt x="16" y="65"/>
                </a:cubicBezTo>
                <a:cubicBezTo>
                  <a:pt x="15" y="66"/>
                  <a:pt x="15" y="65"/>
                  <a:pt x="15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2"/>
                  <a:pt x="15" y="62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7" y="54"/>
                  <a:pt x="47" y="55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7"/>
                  <a:pt x="47" y="57"/>
                </a:cubicBezTo>
                <a:moveTo>
                  <a:pt x="50" y="65"/>
                </a:moveTo>
                <a:cubicBezTo>
                  <a:pt x="50" y="66"/>
                  <a:pt x="50" y="66"/>
                  <a:pt x="50" y="66"/>
                </a:cubicBezTo>
                <a:cubicBezTo>
                  <a:pt x="50" y="67"/>
                  <a:pt x="50" y="68"/>
                  <a:pt x="49" y="68"/>
                </a:cubicBezTo>
                <a:cubicBezTo>
                  <a:pt x="19" y="76"/>
                  <a:pt x="19" y="76"/>
                  <a:pt x="19" y="76"/>
                </a:cubicBezTo>
                <a:cubicBezTo>
                  <a:pt x="18" y="76"/>
                  <a:pt x="18" y="76"/>
                  <a:pt x="17" y="75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3"/>
                  <a:pt x="17" y="73"/>
                  <a:pt x="18" y="72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50" y="65"/>
                  <a:pt x="50" y="65"/>
                </a:cubicBezTo>
                <a:moveTo>
                  <a:pt x="47" y="89"/>
                </a:moveTo>
                <a:cubicBezTo>
                  <a:pt x="47" y="89"/>
                  <a:pt x="47" y="90"/>
                  <a:pt x="46" y="90"/>
                </a:cubicBezTo>
                <a:cubicBezTo>
                  <a:pt x="24" y="96"/>
                  <a:pt x="24" y="96"/>
                  <a:pt x="24" y="96"/>
                </a:cubicBezTo>
                <a:cubicBezTo>
                  <a:pt x="23" y="96"/>
                  <a:pt x="23" y="96"/>
                  <a:pt x="23" y="95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3"/>
                  <a:pt x="22" y="93"/>
                  <a:pt x="23" y="92"/>
                </a:cubicBezTo>
                <a:cubicBezTo>
                  <a:pt x="45" y="87"/>
                  <a:pt x="45" y="87"/>
                  <a:pt x="45" y="87"/>
                </a:cubicBezTo>
                <a:cubicBezTo>
                  <a:pt x="46" y="86"/>
                  <a:pt x="47" y="87"/>
                  <a:pt x="47" y="87"/>
                </a:cubicBezTo>
                <a:lnTo>
                  <a:pt x="47" y="89"/>
                </a:lnTo>
                <a:close/>
                <a:moveTo>
                  <a:pt x="25" y="33"/>
                </a:moveTo>
                <a:cubicBezTo>
                  <a:pt x="26" y="33"/>
                  <a:pt x="27" y="33"/>
                  <a:pt x="27" y="34"/>
                </a:cubicBezTo>
                <a:cubicBezTo>
                  <a:pt x="27" y="35"/>
                  <a:pt x="27" y="36"/>
                  <a:pt x="26" y="36"/>
                </a:cubicBezTo>
                <a:cubicBezTo>
                  <a:pt x="25" y="37"/>
                  <a:pt x="24" y="36"/>
                  <a:pt x="23" y="35"/>
                </a:cubicBezTo>
                <a:cubicBezTo>
                  <a:pt x="23" y="34"/>
                  <a:pt x="24" y="33"/>
                  <a:pt x="25" y="33"/>
                </a:cubicBezTo>
                <a:moveTo>
                  <a:pt x="20" y="38"/>
                </a:moveTo>
                <a:cubicBezTo>
                  <a:pt x="18" y="38"/>
                  <a:pt x="18" y="38"/>
                  <a:pt x="18" y="38"/>
                </a:cubicBezTo>
                <a:cubicBezTo>
                  <a:pt x="16" y="39"/>
                  <a:pt x="15" y="41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6" y="45"/>
                  <a:pt x="18" y="46"/>
                  <a:pt x="20" y="46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1"/>
                  <a:pt x="38" y="39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7" y="35"/>
                  <a:pt x="35" y="34"/>
                  <a:pt x="33" y="34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29" y="35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1"/>
                  <a:pt x="26" y="30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2" y="31"/>
                  <a:pt x="20" y="34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1" y="38"/>
                  <a:pt x="20" y="38"/>
                </a:cubicBezTo>
                <a:moveTo>
                  <a:pt x="18" y="18"/>
                </a:moveTo>
                <a:cubicBezTo>
                  <a:pt x="23" y="13"/>
                  <a:pt x="23" y="13"/>
                  <a:pt x="2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5" y="8"/>
                  <a:pt x="55" y="8"/>
                  <a:pt x="5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1" y="3"/>
                  <a:pt x="32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100" y="3"/>
                  <a:pt x="101" y="3"/>
                  <a:pt x="102" y="4"/>
                </a:cubicBezTo>
                <a:cubicBezTo>
                  <a:pt x="105" y="8"/>
                  <a:pt x="105" y="8"/>
                  <a:pt x="105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13"/>
                  <a:pt x="78" y="13"/>
                  <a:pt x="78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3" y="18"/>
                  <a:pt x="113" y="18"/>
                  <a:pt x="113" y="18"/>
                </a:cubicBezTo>
                <a:lnTo>
                  <a:pt x="18" y="18"/>
                </a:lnTo>
                <a:close/>
                <a:moveTo>
                  <a:pt x="117" y="18"/>
                </a:moveTo>
                <a:cubicBezTo>
                  <a:pt x="104" y="2"/>
                  <a:pt x="104" y="2"/>
                  <a:pt x="104" y="2"/>
                </a:cubicBezTo>
                <a:cubicBezTo>
                  <a:pt x="103" y="0"/>
                  <a:pt x="101" y="0"/>
                  <a:pt x="9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8" y="0"/>
                  <a:pt x="27" y="2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2" y="23"/>
                  <a:pt x="12" y="26"/>
                </a:cubicBezTo>
                <a:cubicBezTo>
                  <a:pt x="12" y="37"/>
                  <a:pt x="12" y="37"/>
                  <a:pt x="12" y="37"/>
                </a:cubicBezTo>
                <a:cubicBezTo>
                  <a:pt x="13" y="36"/>
                  <a:pt x="14" y="35"/>
                  <a:pt x="16" y="34"/>
                </a:cubicBezTo>
                <a:cubicBezTo>
                  <a:pt x="16" y="33"/>
                  <a:pt x="17" y="31"/>
                  <a:pt x="17" y="30"/>
                </a:cubicBezTo>
                <a:cubicBezTo>
                  <a:pt x="18" y="28"/>
                  <a:pt x="20" y="27"/>
                  <a:pt x="23" y="26"/>
                </a:cubicBezTo>
                <a:cubicBezTo>
                  <a:pt x="24" y="26"/>
                  <a:pt x="24" y="26"/>
                  <a:pt x="25" y="26"/>
                </a:cubicBezTo>
                <a:cubicBezTo>
                  <a:pt x="28" y="26"/>
                  <a:pt x="31" y="27"/>
                  <a:pt x="33" y="30"/>
                </a:cubicBezTo>
                <a:cubicBezTo>
                  <a:pt x="33" y="30"/>
                  <a:pt x="34" y="30"/>
                  <a:pt x="34" y="30"/>
                </a:cubicBezTo>
                <a:cubicBezTo>
                  <a:pt x="36" y="30"/>
                  <a:pt x="37" y="30"/>
                  <a:pt x="38" y="31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7" y="28"/>
                  <a:pt x="48" y="28"/>
                </a:cubicBezTo>
                <a:cubicBezTo>
                  <a:pt x="53" y="28"/>
                  <a:pt x="58" y="32"/>
                  <a:pt x="59" y="37"/>
                </a:cubicBezTo>
                <a:cubicBezTo>
                  <a:pt x="73" y="91"/>
                  <a:pt x="73" y="91"/>
                  <a:pt x="73" y="91"/>
                </a:cubicBezTo>
                <a:cubicBezTo>
                  <a:pt x="74" y="94"/>
                  <a:pt x="73" y="97"/>
                  <a:pt x="72" y="99"/>
                </a:cubicBezTo>
                <a:cubicBezTo>
                  <a:pt x="70" y="102"/>
                  <a:pt x="68" y="103"/>
                  <a:pt x="65" y="104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6" y="106"/>
                  <a:pt x="120" y="102"/>
                  <a:pt x="120" y="98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0" y="23"/>
                  <a:pt x="119" y="20"/>
                  <a:pt x="117" y="1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2" name="Freeform 374">
            <a:extLst>
              <a:ext uri="{FF2B5EF4-FFF2-40B4-BE49-F238E27FC236}">
                <a16:creationId xmlns:a16="http://schemas.microsoft.com/office/drawing/2014/main" id="{78E4623C-3EE7-4988-B458-F1495BEF25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9842" y="1299178"/>
            <a:ext cx="457200" cy="491757"/>
          </a:xfrm>
          <a:custGeom>
            <a:avLst/>
            <a:gdLst/>
            <a:ahLst/>
            <a:cxnLst>
              <a:cxn ang="0">
                <a:pos x="71" y="23"/>
              </a:cxn>
              <a:cxn ang="0">
                <a:pos x="65" y="23"/>
              </a:cxn>
              <a:cxn ang="0">
                <a:pos x="65" y="35"/>
              </a:cxn>
              <a:cxn ang="0">
                <a:pos x="63" y="37"/>
              </a:cxn>
              <a:cxn ang="0">
                <a:pos x="57" y="37"/>
              </a:cxn>
              <a:cxn ang="0">
                <a:pos x="54" y="35"/>
              </a:cxn>
              <a:cxn ang="0">
                <a:pos x="54" y="23"/>
              </a:cxn>
              <a:cxn ang="0">
                <a:pos x="49" y="23"/>
              </a:cxn>
              <a:cxn ang="0">
                <a:pos x="47" y="20"/>
              </a:cxn>
              <a:cxn ang="0">
                <a:pos x="58" y="2"/>
              </a:cxn>
              <a:cxn ang="0">
                <a:pos x="62" y="2"/>
              </a:cxn>
              <a:cxn ang="0">
                <a:pos x="72" y="20"/>
              </a:cxn>
              <a:cxn ang="0">
                <a:pos x="71" y="23"/>
              </a:cxn>
              <a:cxn ang="0">
                <a:pos x="117" y="83"/>
              </a:cxn>
              <a:cxn ang="0">
                <a:pos x="108" y="83"/>
              </a:cxn>
              <a:cxn ang="0">
                <a:pos x="108" y="118"/>
              </a:cxn>
              <a:cxn ang="0">
                <a:pos x="63" y="128"/>
              </a:cxn>
              <a:cxn ang="0">
                <a:pos x="56" y="128"/>
              </a:cxn>
              <a:cxn ang="0">
                <a:pos x="13" y="119"/>
              </a:cxn>
              <a:cxn ang="0">
                <a:pos x="12" y="117"/>
              </a:cxn>
              <a:cxn ang="0">
                <a:pos x="11" y="88"/>
              </a:cxn>
              <a:cxn ang="0">
                <a:pos x="12" y="86"/>
              </a:cxn>
              <a:cxn ang="0">
                <a:pos x="49" y="83"/>
              </a:cxn>
              <a:cxn ang="0">
                <a:pos x="51" y="82"/>
              </a:cxn>
              <a:cxn ang="0">
                <a:pos x="60" y="61"/>
              </a:cxn>
              <a:cxn ang="0">
                <a:pos x="60" y="119"/>
              </a:cxn>
              <a:cxn ang="0">
                <a:pos x="100" y="112"/>
              </a:cxn>
              <a:cxn ang="0">
                <a:pos x="100" y="82"/>
              </a:cxn>
              <a:cxn ang="0">
                <a:pos x="76" y="80"/>
              </a:cxn>
              <a:cxn ang="0">
                <a:pos x="72" y="77"/>
              </a:cxn>
              <a:cxn ang="0">
                <a:pos x="59" y="50"/>
              </a:cxn>
              <a:cxn ang="0">
                <a:pos x="47" y="78"/>
              </a:cxn>
              <a:cxn ang="0">
                <a:pos x="46" y="79"/>
              </a:cxn>
              <a:cxn ang="0">
                <a:pos x="2" y="83"/>
              </a:cxn>
              <a:cxn ang="0">
                <a:pos x="1" y="81"/>
              </a:cxn>
              <a:cxn ang="0">
                <a:pos x="12" y="56"/>
              </a:cxn>
              <a:cxn ang="0">
                <a:pos x="13" y="55"/>
              </a:cxn>
              <a:cxn ang="0">
                <a:pos x="58" y="47"/>
              </a:cxn>
              <a:cxn ang="0">
                <a:pos x="59" y="47"/>
              </a:cxn>
              <a:cxn ang="0">
                <a:pos x="61" y="47"/>
              </a:cxn>
              <a:cxn ang="0">
                <a:pos x="106" y="55"/>
              </a:cxn>
              <a:cxn ang="0">
                <a:pos x="108" y="56"/>
              </a:cxn>
              <a:cxn ang="0">
                <a:pos x="119" y="81"/>
              </a:cxn>
              <a:cxn ang="0">
                <a:pos x="117" y="83"/>
              </a:cxn>
            </a:cxnLst>
            <a:rect l="0" t="0" r="r" b="b"/>
            <a:pathLst>
              <a:path w="119" h="128">
                <a:moveTo>
                  <a:pt x="71" y="23"/>
                </a:moveTo>
                <a:cubicBezTo>
                  <a:pt x="65" y="23"/>
                  <a:pt x="65" y="23"/>
                  <a:pt x="65" y="23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6"/>
                  <a:pt x="64" y="37"/>
                  <a:pt x="63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5" y="37"/>
                  <a:pt x="54" y="36"/>
                  <a:pt x="54" y="35"/>
                </a:cubicBezTo>
                <a:cubicBezTo>
                  <a:pt x="54" y="23"/>
                  <a:pt x="54" y="23"/>
                  <a:pt x="54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7" y="23"/>
                  <a:pt x="46" y="22"/>
                  <a:pt x="47" y="20"/>
                </a:cubicBezTo>
                <a:cubicBezTo>
                  <a:pt x="58" y="2"/>
                  <a:pt x="58" y="2"/>
                  <a:pt x="58" y="2"/>
                </a:cubicBezTo>
                <a:cubicBezTo>
                  <a:pt x="59" y="0"/>
                  <a:pt x="61" y="0"/>
                  <a:pt x="62" y="2"/>
                </a:cubicBezTo>
                <a:cubicBezTo>
                  <a:pt x="72" y="20"/>
                  <a:pt x="72" y="20"/>
                  <a:pt x="72" y="20"/>
                </a:cubicBezTo>
                <a:cubicBezTo>
                  <a:pt x="73" y="22"/>
                  <a:pt x="72" y="23"/>
                  <a:pt x="71" y="23"/>
                </a:cubicBezTo>
                <a:moveTo>
                  <a:pt x="117" y="83"/>
                </a:moveTo>
                <a:cubicBezTo>
                  <a:pt x="108" y="83"/>
                  <a:pt x="108" y="83"/>
                  <a:pt x="108" y="83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1" y="128"/>
                  <a:pt x="58" y="128"/>
                  <a:pt x="56" y="128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2" y="118"/>
                  <a:pt x="12" y="118"/>
                  <a:pt x="12" y="117"/>
                </a:cubicBezTo>
                <a:cubicBezTo>
                  <a:pt x="11" y="88"/>
                  <a:pt x="11" y="88"/>
                  <a:pt x="11" y="88"/>
                </a:cubicBezTo>
                <a:cubicBezTo>
                  <a:pt x="11" y="87"/>
                  <a:pt x="12" y="86"/>
                  <a:pt x="12" y="86"/>
                </a:cubicBezTo>
                <a:cubicBezTo>
                  <a:pt x="49" y="83"/>
                  <a:pt x="49" y="83"/>
                  <a:pt x="49" y="83"/>
                </a:cubicBezTo>
                <a:cubicBezTo>
                  <a:pt x="50" y="83"/>
                  <a:pt x="50" y="83"/>
                  <a:pt x="51" y="82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79"/>
                  <a:pt x="72" y="77"/>
                </a:cubicBezTo>
                <a:cubicBezTo>
                  <a:pt x="59" y="50"/>
                  <a:pt x="59" y="50"/>
                  <a:pt x="59" y="50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8"/>
                  <a:pt x="46" y="79"/>
                  <a:pt x="46" y="79"/>
                </a:cubicBezTo>
                <a:cubicBezTo>
                  <a:pt x="2" y="83"/>
                  <a:pt x="2" y="83"/>
                  <a:pt x="2" y="83"/>
                </a:cubicBezTo>
                <a:cubicBezTo>
                  <a:pt x="1" y="83"/>
                  <a:pt x="0" y="82"/>
                  <a:pt x="1" y="81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3" y="55"/>
                  <a:pt x="13" y="55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7" y="55"/>
                  <a:pt x="107" y="56"/>
                  <a:pt x="108" y="56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9" y="82"/>
                  <a:pt x="118" y="83"/>
                  <a:pt x="117" y="8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93" name="Graphic 92" descr="Truck">
            <a:extLst>
              <a:ext uri="{FF2B5EF4-FFF2-40B4-BE49-F238E27FC236}">
                <a16:creationId xmlns:a16="http://schemas.microsoft.com/office/drawing/2014/main" id="{27CC4D41-1997-4A28-94BB-D5F6D1FA00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86259" y="3840480"/>
            <a:ext cx="914400" cy="9144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B14A3D7-8DB7-409C-8B3C-9F345C4C05FB}"/>
              </a:ext>
            </a:extLst>
          </p:cNvPr>
          <p:cNvSpPr txBox="1"/>
          <p:nvPr/>
        </p:nvSpPr>
        <p:spPr>
          <a:xfrm>
            <a:off x="-151531" y="4626015"/>
            <a:ext cx="2428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ernard MT Condensed" panose="02050806060905020404" pitchFamily="18" charset="0"/>
                <a:cs typeface="Nazanin" panose="00000500000000000000" pitchFamily="2" charset="-78"/>
              </a:rPr>
              <a:t>Plan A</a:t>
            </a:r>
            <a:endParaRPr lang="fa-IR" sz="1600" b="1" dirty="0">
              <a:latin typeface="Bernard MT Condensed" panose="02050806060905020404" pitchFamily="18" charset="0"/>
              <a:cs typeface="Nazanin" panose="00000500000000000000" pitchFamily="2" charset="-78"/>
            </a:endParaRPr>
          </a:p>
          <a:p>
            <a:pPr algn="ctr"/>
            <a:r>
              <a:rPr lang="fa-IR" sz="1600" b="1" dirty="0">
                <a:latin typeface="Bernard MT Condensed" panose="02050806060905020404" pitchFamily="18" charset="0"/>
                <a:cs typeface="Nazanin" panose="00000500000000000000" pitchFamily="2" charset="-78"/>
              </a:rPr>
              <a:t>برنامه حمل</a:t>
            </a:r>
            <a:endParaRPr lang="en-US" sz="1600" b="1" dirty="0">
              <a:latin typeface="Bernard MT Condensed" panose="02050806060905020404" pitchFamily="18" charset="0"/>
              <a:cs typeface="Nazanin" panose="00000500000000000000" pitchFamily="2" charset="-78"/>
            </a:endParaRPr>
          </a:p>
          <a:p>
            <a:pPr algn="ctr"/>
            <a:r>
              <a:rPr lang="fa-IR" sz="1400" b="1" dirty="0">
                <a:latin typeface="Bernard MT Condensed" panose="02050806060905020404" pitchFamily="18" charset="0"/>
                <a:cs typeface="Nazanin" panose="00000500000000000000" pitchFamily="2" charset="-78"/>
              </a:rPr>
              <a:t>تعداد محل </a:t>
            </a:r>
            <a:r>
              <a:rPr lang="fa-IR" sz="1400" b="1" dirty="0" err="1">
                <a:latin typeface="Bernard MT Condensed" panose="02050806060905020404" pitchFamily="18" charset="0"/>
                <a:cs typeface="Nazanin" panose="00000500000000000000" pitchFamily="2" charset="-78"/>
              </a:rPr>
              <a:t>بارگيري</a:t>
            </a:r>
            <a:endParaRPr lang="en-US" sz="1400" b="1" dirty="0">
              <a:latin typeface="Bernard MT Condensed" panose="02050806060905020404" pitchFamily="18" charset="0"/>
              <a:cs typeface="Nazanin" panose="00000500000000000000" pitchFamily="2" charset="-78"/>
            </a:endParaRPr>
          </a:p>
          <a:p>
            <a:pPr algn="ctr"/>
            <a:r>
              <a:rPr lang="fa-IR" sz="1400" b="1" dirty="0" err="1">
                <a:latin typeface="Bernard MT Condensed" panose="02050806060905020404" pitchFamily="18" charset="0"/>
                <a:cs typeface="Nazanin" panose="00000500000000000000" pitchFamily="2" charset="-78"/>
              </a:rPr>
              <a:t>زمانبندي</a:t>
            </a:r>
            <a:r>
              <a:rPr lang="fa-IR" sz="1400" b="1" dirty="0">
                <a:latin typeface="Bernard MT Condensed" panose="02050806060905020404" pitchFamily="18" charset="0"/>
                <a:cs typeface="Nazanin" panose="00000500000000000000" pitchFamily="2" charset="-78"/>
              </a:rPr>
              <a:t> برنامه </a:t>
            </a:r>
            <a:r>
              <a:rPr lang="fa-IR" sz="1400" b="1" dirty="0" err="1">
                <a:latin typeface="Bernard MT Condensed" panose="02050806060905020404" pitchFamily="18" charset="0"/>
                <a:cs typeface="Nazanin" panose="00000500000000000000" pitchFamily="2" charset="-78"/>
              </a:rPr>
              <a:t>بارگيري</a:t>
            </a:r>
            <a:endParaRPr lang="fa-IR" sz="1400" b="1" dirty="0">
              <a:latin typeface="Bernard MT Condensed" panose="02050806060905020404" pitchFamily="18" charset="0"/>
              <a:cs typeface="Nazanin" panose="00000500000000000000" pitchFamily="2" charset="-78"/>
            </a:endParaRPr>
          </a:p>
          <a:p>
            <a:pPr algn="ctr"/>
            <a:r>
              <a:rPr lang="fa-IR" sz="1400" b="1" dirty="0">
                <a:latin typeface="Bernard MT Condensed" panose="02050806060905020404" pitchFamily="18" charset="0"/>
                <a:cs typeface="Nazanin" panose="00000500000000000000" pitchFamily="2" charset="-78"/>
              </a:rPr>
              <a:t>مدت </a:t>
            </a:r>
            <a:r>
              <a:rPr lang="fa-IR" sz="1400" b="1" dirty="0" err="1">
                <a:latin typeface="Bernard MT Condensed" panose="02050806060905020404" pitchFamily="18" charset="0"/>
                <a:cs typeface="Nazanin" panose="00000500000000000000" pitchFamily="2" charset="-78"/>
              </a:rPr>
              <a:t>تاخير</a:t>
            </a:r>
            <a:r>
              <a:rPr lang="fa-IR" sz="1400" b="1" dirty="0">
                <a:latin typeface="Bernard MT Condensed" panose="02050806060905020404" pitchFamily="18" charset="0"/>
                <a:cs typeface="Nazanin" panose="00000500000000000000" pitchFamily="2" charset="-78"/>
              </a:rPr>
              <a:t> مجاز </a:t>
            </a:r>
            <a:r>
              <a:rPr lang="fa-IR" sz="1400" b="1" dirty="0" err="1">
                <a:latin typeface="Bernard MT Condensed" panose="02050806060905020404" pitchFamily="18" charset="0"/>
                <a:cs typeface="Nazanin" panose="00000500000000000000" pitchFamily="2" charset="-78"/>
              </a:rPr>
              <a:t>بارگيري</a:t>
            </a:r>
            <a:endParaRPr lang="fa-IR" sz="1400" b="1" dirty="0">
              <a:latin typeface="Bernard MT Condensed" panose="02050806060905020404" pitchFamily="18" charset="0"/>
              <a:cs typeface="Nazanin" panose="00000500000000000000" pitchFamily="2" charset="-78"/>
            </a:endParaRPr>
          </a:p>
          <a:p>
            <a:pPr algn="ctr"/>
            <a:r>
              <a:rPr lang="fa-IR" sz="1400" b="1" dirty="0">
                <a:latin typeface="Bernard MT Condensed" panose="02050806060905020404" pitchFamily="18" charset="0"/>
                <a:cs typeface="Nazanin" panose="00000500000000000000" pitchFamily="2" charset="-78"/>
              </a:rPr>
              <a:t>مدت زمان انتظار جهت </a:t>
            </a:r>
            <a:r>
              <a:rPr lang="fa-IR" sz="1400" b="1" dirty="0" err="1">
                <a:latin typeface="Bernard MT Condensed" panose="02050806060905020404" pitchFamily="18" charset="0"/>
                <a:cs typeface="Nazanin" panose="00000500000000000000" pitchFamily="2" charset="-78"/>
              </a:rPr>
              <a:t>بارگيري</a:t>
            </a:r>
            <a:endParaRPr lang="en-US" sz="1400" b="1" dirty="0">
              <a:latin typeface="Bernard MT Condensed" panose="02050806060905020404" pitchFamily="18" charset="0"/>
              <a:cs typeface="Nazanin" panose="00000500000000000000" pitchFamily="2" charset="-7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A85941A-D414-4481-848A-51888D858DF9}"/>
              </a:ext>
            </a:extLst>
          </p:cNvPr>
          <p:cNvSpPr/>
          <p:nvPr/>
        </p:nvSpPr>
        <p:spPr>
          <a:xfrm>
            <a:off x="4207187" y="302573"/>
            <a:ext cx="236442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برنامه </a:t>
            </a:r>
            <a:r>
              <a:rPr lang="fa-IR" sz="2400" b="1" dirty="0" err="1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ريزي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حمل قطعه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</p:txBody>
      </p:sp>
      <p:pic>
        <p:nvPicPr>
          <p:cNvPr id="36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6025DDD5-5D59-473D-8478-B4AD9ED2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3" y="187898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B526CE-D813-BCE1-B1B5-4AD91E299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4513" y="6049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236">
        <p:fade/>
      </p:transition>
    </mc:Choice>
    <mc:Fallback xmlns="">
      <p:transition spd="med" advTm="27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75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7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7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5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7" grpId="0" animBg="1"/>
      <p:bldP spid="81" grpId="0" animBg="1"/>
      <p:bldP spid="85" grpId="0" animBg="1"/>
      <p:bldP spid="89" grpId="0" animBg="1"/>
      <p:bldP spid="90" grpId="0" animBg="1"/>
      <p:bldP spid="91" grpId="0" animBg="1"/>
      <p:bldP spid="92" grpId="0" animBg="1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DEAD0-2438-422C-84E5-09F760511D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9" name="MainShapes">
            <a:extLst>
              <a:ext uri="{FF2B5EF4-FFF2-40B4-BE49-F238E27FC236}">
                <a16:creationId xmlns:a16="http://schemas.microsoft.com/office/drawing/2014/main" id="{848D4E01-F8E0-4E1F-9F8C-3A9EE662CCE2}"/>
              </a:ext>
            </a:extLst>
          </p:cNvPr>
          <p:cNvGrpSpPr>
            <a:grpSpLocks noChangeAspect="1"/>
          </p:cNvGrpSpPr>
          <p:nvPr/>
        </p:nvGrpSpPr>
        <p:grpSpPr>
          <a:xfrm>
            <a:off x="1543051" y="0"/>
            <a:ext cx="8620124" cy="6772275"/>
            <a:chOff x="0" y="0"/>
            <a:chExt cx="8545932" cy="7753600"/>
          </a:xfrm>
          <a:solidFill>
            <a:schemeClr val="tx1"/>
          </a:solidFill>
        </p:grpSpPr>
        <p:sp>
          <p:nvSpPr>
            <p:cNvPr id="20" name="Kohgiluyeh and Buyer Ahmad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FF5B408D-3AE0-4D95-A5F4-E0439337D92C}"/>
                </a:ext>
              </a:extLst>
            </p:cNvPr>
            <p:cNvSpPr/>
            <p:nvPr/>
          </p:nvSpPr>
          <p:spPr>
            <a:xfrm>
              <a:off x="2613330" y="4519613"/>
              <a:ext cx="776012" cy="692327"/>
            </a:xfrm>
            <a:custGeom>
              <a:avLst/>
              <a:gdLst/>
              <a:ahLst/>
              <a:cxnLst/>
              <a:rect l="l" t="t" r="r" b="b"/>
              <a:pathLst>
                <a:path w="776012" h="692327">
                  <a:moveTo>
                    <a:pt x="259189" y="50542"/>
                  </a:moveTo>
                  <a:lnTo>
                    <a:pt x="282478" y="49202"/>
                  </a:lnTo>
                  <a:lnTo>
                    <a:pt x="296112" y="50971"/>
                  </a:lnTo>
                  <a:lnTo>
                    <a:pt x="460776" y="197646"/>
                  </a:lnTo>
                  <a:lnTo>
                    <a:pt x="475875" y="197392"/>
                  </a:lnTo>
                  <a:lnTo>
                    <a:pt x="526706" y="204138"/>
                  </a:lnTo>
                  <a:lnTo>
                    <a:pt x="550680" y="191607"/>
                  </a:lnTo>
                  <a:lnTo>
                    <a:pt x="572642" y="172217"/>
                  </a:lnTo>
                  <a:lnTo>
                    <a:pt x="601329" y="166763"/>
                  </a:lnTo>
                  <a:lnTo>
                    <a:pt x="616473" y="167846"/>
                  </a:lnTo>
                  <a:lnTo>
                    <a:pt x="619538" y="202402"/>
                  </a:lnTo>
                  <a:lnTo>
                    <a:pt x="644108" y="265797"/>
                  </a:lnTo>
                  <a:lnTo>
                    <a:pt x="691782" y="316638"/>
                  </a:lnTo>
                  <a:lnTo>
                    <a:pt x="753731" y="361303"/>
                  </a:lnTo>
                  <a:lnTo>
                    <a:pt x="762699" y="370130"/>
                  </a:lnTo>
                  <a:lnTo>
                    <a:pt x="775876" y="434454"/>
                  </a:lnTo>
                  <a:lnTo>
                    <a:pt x="776013" y="458991"/>
                  </a:lnTo>
                  <a:lnTo>
                    <a:pt x="773634" y="464094"/>
                  </a:lnTo>
                  <a:lnTo>
                    <a:pt x="762287" y="475387"/>
                  </a:lnTo>
                  <a:lnTo>
                    <a:pt x="740509" y="488258"/>
                  </a:lnTo>
                  <a:lnTo>
                    <a:pt x="715985" y="495017"/>
                  </a:lnTo>
                  <a:lnTo>
                    <a:pt x="668997" y="482759"/>
                  </a:lnTo>
                  <a:lnTo>
                    <a:pt x="652480" y="472757"/>
                  </a:lnTo>
                  <a:lnTo>
                    <a:pt x="642644" y="460148"/>
                  </a:lnTo>
                  <a:lnTo>
                    <a:pt x="631343" y="457742"/>
                  </a:lnTo>
                  <a:lnTo>
                    <a:pt x="580603" y="432939"/>
                  </a:lnTo>
                  <a:lnTo>
                    <a:pt x="544550" y="423937"/>
                  </a:lnTo>
                  <a:lnTo>
                    <a:pt x="537961" y="431676"/>
                  </a:lnTo>
                  <a:lnTo>
                    <a:pt x="545282" y="474975"/>
                  </a:lnTo>
                  <a:lnTo>
                    <a:pt x="559145" y="514136"/>
                  </a:lnTo>
                  <a:lnTo>
                    <a:pt x="560060" y="525829"/>
                  </a:lnTo>
                  <a:lnTo>
                    <a:pt x="553975" y="536803"/>
                  </a:lnTo>
                  <a:lnTo>
                    <a:pt x="557223" y="548026"/>
                  </a:lnTo>
                  <a:lnTo>
                    <a:pt x="568066" y="566169"/>
                  </a:lnTo>
                  <a:lnTo>
                    <a:pt x="567563" y="592723"/>
                  </a:lnTo>
                  <a:lnTo>
                    <a:pt x="558184" y="612492"/>
                  </a:lnTo>
                  <a:lnTo>
                    <a:pt x="440004" y="681626"/>
                  </a:lnTo>
                  <a:lnTo>
                    <a:pt x="421200" y="684603"/>
                  </a:lnTo>
                  <a:lnTo>
                    <a:pt x="346943" y="680131"/>
                  </a:lnTo>
                  <a:lnTo>
                    <a:pt x="302426" y="691098"/>
                  </a:lnTo>
                  <a:lnTo>
                    <a:pt x="302472" y="692328"/>
                  </a:lnTo>
                  <a:lnTo>
                    <a:pt x="294785" y="685079"/>
                  </a:lnTo>
                  <a:lnTo>
                    <a:pt x="278223" y="673092"/>
                  </a:lnTo>
                  <a:lnTo>
                    <a:pt x="226476" y="654445"/>
                  </a:lnTo>
                  <a:lnTo>
                    <a:pt x="218881" y="573860"/>
                  </a:lnTo>
                  <a:lnTo>
                    <a:pt x="210600" y="539788"/>
                  </a:lnTo>
                  <a:lnTo>
                    <a:pt x="196462" y="523745"/>
                  </a:lnTo>
                  <a:lnTo>
                    <a:pt x="193351" y="497062"/>
                  </a:lnTo>
                  <a:lnTo>
                    <a:pt x="218927" y="436768"/>
                  </a:lnTo>
                  <a:lnTo>
                    <a:pt x="211332" y="409613"/>
                  </a:lnTo>
                  <a:lnTo>
                    <a:pt x="186351" y="391439"/>
                  </a:lnTo>
                  <a:lnTo>
                    <a:pt x="144167" y="368906"/>
                  </a:lnTo>
                  <a:lnTo>
                    <a:pt x="109578" y="334520"/>
                  </a:lnTo>
                  <a:lnTo>
                    <a:pt x="91689" y="311574"/>
                  </a:lnTo>
                  <a:lnTo>
                    <a:pt x="16196" y="321569"/>
                  </a:lnTo>
                  <a:lnTo>
                    <a:pt x="13223" y="308948"/>
                  </a:lnTo>
                  <a:lnTo>
                    <a:pt x="17661" y="292124"/>
                  </a:lnTo>
                  <a:lnTo>
                    <a:pt x="19628" y="276682"/>
                  </a:lnTo>
                  <a:lnTo>
                    <a:pt x="21870" y="268905"/>
                  </a:lnTo>
                  <a:lnTo>
                    <a:pt x="20543" y="248024"/>
                  </a:lnTo>
                  <a:lnTo>
                    <a:pt x="366" y="174997"/>
                  </a:lnTo>
                  <a:lnTo>
                    <a:pt x="0" y="144715"/>
                  </a:lnTo>
                  <a:lnTo>
                    <a:pt x="7320" y="127929"/>
                  </a:lnTo>
                  <a:lnTo>
                    <a:pt x="18484" y="112983"/>
                  </a:lnTo>
                  <a:lnTo>
                    <a:pt x="33537" y="101526"/>
                  </a:lnTo>
                  <a:lnTo>
                    <a:pt x="67668" y="87108"/>
                  </a:lnTo>
                  <a:lnTo>
                    <a:pt x="120696" y="39553"/>
                  </a:lnTo>
                  <a:lnTo>
                    <a:pt x="150206" y="0"/>
                  </a:lnTo>
                  <a:lnTo>
                    <a:pt x="181547" y="19258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Qom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ED5E5B1E-9930-476A-94F6-80F76ADBBDF0}"/>
                </a:ext>
              </a:extLst>
            </p:cNvPr>
            <p:cNvSpPr/>
            <p:nvPr/>
          </p:nvSpPr>
          <p:spPr>
            <a:xfrm>
              <a:off x="2676103" y="2541885"/>
              <a:ext cx="812706" cy="598836"/>
            </a:xfrm>
            <a:custGeom>
              <a:avLst/>
              <a:gdLst/>
              <a:ahLst/>
              <a:cxnLst/>
              <a:rect l="l" t="t" r="r" b="b"/>
              <a:pathLst>
                <a:path w="812706" h="598836">
                  <a:moveTo>
                    <a:pt x="806713" y="185430"/>
                  </a:moveTo>
                  <a:lnTo>
                    <a:pt x="812706" y="207008"/>
                  </a:lnTo>
                  <a:lnTo>
                    <a:pt x="811517" y="250938"/>
                  </a:lnTo>
                  <a:lnTo>
                    <a:pt x="799530" y="298080"/>
                  </a:lnTo>
                  <a:lnTo>
                    <a:pt x="780039" y="343936"/>
                  </a:lnTo>
                  <a:lnTo>
                    <a:pt x="765352" y="365034"/>
                  </a:lnTo>
                  <a:lnTo>
                    <a:pt x="616061" y="403843"/>
                  </a:lnTo>
                  <a:lnTo>
                    <a:pt x="581792" y="402081"/>
                  </a:lnTo>
                  <a:lnTo>
                    <a:pt x="486215" y="413082"/>
                  </a:lnTo>
                  <a:lnTo>
                    <a:pt x="444031" y="431486"/>
                  </a:lnTo>
                  <a:lnTo>
                    <a:pt x="427422" y="448232"/>
                  </a:lnTo>
                  <a:lnTo>
                    <a:pt x="422206" y="463850"/>
                  </a:lnTo>
                  <a:lnTo>
                    <a:pt x="408892" y="568988"/>
                  </a:lnTo>
                  <a:lnTo>
                    <a:pt x="418180" y="592109"/>
                  </a:lnTo>
                  <a:lnTo>
                    <a:pt x="430716" y="598837"/>
                  </a:lnTo>
                  <a:lnTo>
                    <a:pt x="328551" y="570979"/>
                  </a:lnTo>
                  <a:lnTo>
                    <a:pt x="282981" y="545828"/>
                  </a:lnTo>
                  <a:lnTo>
                    <a:pt x="168736" y="535178"/>
                  </a:lnTo>
                  <a:lnTo>
                    <a:pt x="139454" y="510796"/>
                  </a:lnTo>
                  <a:lnTo>
                    <a:pt x="118957" y="485307"/>
                  </a:lnTo>
                  <a:lnTo>
                    <a:pt x="108205" y="458723"/>
                  </a:lnTo>
                  <a:lnTo>
                    <a:pt x="110081" y="436699"/>
                  </a:lnTo>
                  <a:lnTo>
                    <a:pt x="103310" y="420905"/>
                  </a:lnTo>
                  <a:lnTo>
                    <a:pt x="90362" y="405619"/>
                  </a:lnTo>
                  <a:lnTo>
                    <a:pt x="77276" y="397627"/>
                  </a:lnTo>
                  <a:lnTo>
                    <a:pt x="59524" y="399236"/>
                  </a:lnTo>
                  <a:lnTo>
                    <a:pt x="43511" y="391826"/>
                  </a:lnTo>
                  <a:lnTo>
                    <a:pt x="23929" y="374198"/>
                  </a:lnTo>
                  <a:lnTo>
                    <a:pt x="0" y="346173"/>
                  </a:lnTo>
                  <a:lnTo>
                    <a:pt x="4163" y="318380"/>
                  </a:lnTo>
                  <a:lnTo>
                    <a:pt x="45478" y="295104"/>
                  </a:lnTo>
                  <a:lnTo>
                    <a:pt x="50191" y="284310"/>
                  </a:lnTo>
                  <a:lnTo>
                    <a:pt x="40994" y="271343"/>
                  </a:lnTo>
                  <a:lnTo>
                    <a:pt x="41589" y="236123"/>
                  </a:lnTo>
                  <a:lnTo>
                    <a:pt x="66890" y="215702"/>
                  </a:lnTo>
                  <a:lnTo>
                    <a:pt x="106741" y="221094"/>
                  </a:lnTo>
                  <a:lnTo>
                    <a:pt x="145265" y="210018"/>
                  </a:lnTo>
                  <a:lnTo>
                    <a:pt x="171573" y="192680"/>
                  </a:lnTo>
                  <a:lnTo>
                    <a:pt x="226430" y="184008"/>
                  </a:lnTo>
                  <a:lnTo>
                    <a:pt x="272320" y="168417"/>
                  </a:lnTo>
                  <a:lnTo>
                    <a:pt x="280510" y="163591"/>
                  </a:lnTo>
                  <a:lnTo>
                    <a:pt x="285772" y="142872"/>
                  </a:lnTo>
                  <a:lnTo>
                    <a:pt x="293504" y="59855"/>
                  </a:lnTo>
                  <a:lnTo>
                    <a:pt x="308282" y="17666"/>
                  </a:lnTo>
                  <a:lnTo>
                    <a:pt x="320818" y="0"/>
                  </a:lnTo>
                  <a:lnTo>
                    <a:pt x="320864" y="1358"/>
                  </a:lnTo>
                  <a:lnTo>
                    <a:pt x="448057" y="2800"/>
                  </a:lnTo>
                  <a:lnTo>
                    <a:pt x="554386" y="34919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Zanj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3565B06F-5D9B-480F-8BC0-2739A762C19E}"/>
                </a:ext>
              </a:extLst>
            </p:cNvPr>
            <p:cNvSpPr/>
            <p:nvPr/>
          </p:nvSpPr>
          <p:spPr>
            <a:xfrm>
              <a:off x="1404542" y="1437086"/>
              <a:ext cx="981259" cy="921592"/>
            </a:xfrm>
            <a:custGeom>
              <a:avLst/>
              <a:gdLst/>
              <a:ahLst/>
              <a:cxnLst/>
              <a:rect l="l" t="t" r="r" b="b"/>
              <a:pathLst>
                <a:path w="981259" h="921592">
                  <a:moveTo>
                    <a:pt x="750299" y="15943"/>
                  </a:moveTo>
                  <a:lnTo>
                    <a:pt x="817053" y="58573"/>
                  </a:lnTo>
                  <a:lnTo>
                    <a:pt x="866145" y="110545"/>
                  </a:lnTo>
                  <a:lnTo>
                    <a:pt x="884950" y="141010"/>
                  </a:lnTo>
                  <a:lnTo>
                    <a:pt x="911120" y="231988"/>
                  </a:lnTo>
                  <a:lnTo>
                    <a:pt x="875067" y="244402"/>
                  </a:lnTo>
                  <a:lnTo>
                    <a:pt x="826890" y="276498"/>
                  </a:lnTo>
                  <a:lnTo>
                    <a:pt x="808863" y="318323"/>
                  </a:lnTo>
                  <a:lnTo>
                    <a:pt x="818105" y="353269"/>
                  </a:lnTo>
                  <a:lnTo>
                    <a:pt x="841851" y="382906"/>
                  </a:lnTo>
                  <a:lnTo>
                    <a:pt x="856126" y="418738"/>
                  </a:lnTo>
                  <a:lnTo>
                    <a:pt x="870858" y="441079"/>
                  </a:lnTo>
                  <a:lnTo>
                    <a:pt x="892819" y="452110"/>
                  </a:lnTo>
                  <a:lnTo>
                    <a:pt x="906225" y="452963"/>
                  </a:lnTo>
                  <a:lnTo>
                    <a:pt x="914826" y="457653"/>
                  </a:lnTo>
                  <a:lnTo>
                    <a:pt x="923153" y="466775"/>
                  </a:lnTo>
                  <a:lnTo>
                    <a:pt x="934683" y="473282"/>
                  </a:lnTo>
                  <a:lnTo>
                    <a:pt x="942919" y="488282"/>
                  </a:lnTo>
                  <a:lnTo>
                    <a:pt x="950148" y="515454"/>
                  </a:lnTo>
                  <a:lnTo>
                    <a:pt x="964102" y="538511"/>
                  </a:lnTo>
                  <a:lnTo>
                    <a:pt x="974259" y="561186"/>
                  </a:lnTo>
                  <a:lnTo>
                    <a:pt x="981259" y="619387"/>
                  </a:lnTo>
                  <a:lnTo>
                    <a:pt x="971057" y="634335"/>
                  </a:lnTo>
                  <a:lnTo>
                    <a:pt x="890349" y="656182"/>
                  </a:lnTo>
                  <a:lnTo>
                    <a:pt x="845648" y="681467"/>
                  </a:lnTo>
                  <a:lnTo>
                    <a:pt x="818563" y="712248"/>
                  </a:lnTo>
                  <a:lnTo>
                    <a:pt x="816183" y="733858"/>
                  </a:lnTo>
                  <a:lnTo>
                    <a:pt x="816824" y="739986"/>
                  </a:lnTo>
                  <a:lnTo>
                    <a:pt x="776424" y="721246"/>
                  </a:lnTo>
                  <a:lnTo>
                    <a:pt x="747417" y="719283"/>
                  </a:lnTo>
                  <a:lnTo>
                    <a:pt x="707292" y="730441"/>
                  </a:lnTo>
                  <a:lnTo>
                    <a:pt x="682585" y="748625"/>
                  </a:lnTo>
                  <a:lnTo>
                    <a:pt x="666480" y="751985"/>
                  </a:lnTo>
                  <a:lnTo>
                    <a:pt x="647584" y="752662"/>
                  </a:lnTo>
                  <a:lnTo>
                    <a:pt x="633721" y="755711"/>
                  </a:lnTo>
                  <a:lnTo>
                    <a:pt x="624479" y="761920"/>
                  </a:lnTo>
                  <a:lnTo>
                    <a:pt x="625760" y="778907"/>
                  </a:lnTo>
                  <a:lnTo>
                    <a:pt x="681899" y="829546"/>
                  </a:lnTo>
                  <a:lnTo>
                    <a:pt x="714887" y="878057"/>
                  </a:lnTo>
                  <a:lnTo>
                    <a:pt x="715207" y="887696"/>
                  </a:lnTo>
                  <a:lnTo>
                    <a:pt x="698965" y="909837"/>
                  </a:lnTo>
                  <a:lnTo>
                    <a:pt x="665474" y="921593"/>
                  </a:lnTo>
                  <a:lnTo>
                    <a:pt x="628277" y="912425"/>
                  </a:lnTo>
                  <a:lnTo>
                    <a:pt x="589433" y="891270"/>
                  </a:lnTo>
                  <a:lnTo>
                    <a:pt x="494358" y="888020"/>
                  </a:lnTo>
                  <a:lnTo>
                    <a:pt x="474502" y="875650"/>
                  </a:lnTo>
                  <a:lnTo>
                    <a:pt x="459540" y="848393"/>
                  </a:lnTo>
                  <a:lnTo>
                    <a:pt x="455651" y="836717"/>
                  </a:lnTo>
                  <a:lnTo>
                    <a:pt x="446913" y="821768"/>
                  </a:lnTo>
                  <a:lnTo>
                    <a:pt x="438769" y="814200"/>
                  </a:lnTo>
                  <a:lnTo>
                    <a:pt x="316929" y="739929"/>
                  </a:lnTo>
                  <a:lnTo>
                    <a:pt x="310844" y="725413"/>
                  </a:lnTo>
                  <a:lnTo>
                    <a:pt x="318119" y="705678"/>
                  </a:lnTo>
                  <a:lnTo>
                    <a:pt x="335550" y="687376"/>
                  </a:lnTo>
                  <a:lnTo>
                    <a:pt x="345296" y="647297"/>
                  </a:lnTo>
                  <a:lnTo>
                    <a:pt x="345342" y="591557"/>
                  </a:lnTo>
                  <a:lnTo>
                    <a:pt x="337015" y="560591"/>
                  </a:lnTo>
                  <a:lnTo>
                    <a:pt x="329328" y="559598"/>
                  </a:lnTo>
                  <a:lnTo>
                    <a:pt x="327498" y="558918"/>
                  </a:lnTo>
                  <a:lnTo>
                    <a:pt x="326949" y="554820"/>
                  </a:lnTo>
                  <a:lnTo>
                    <a:pt x="328367" y="551218"/>
                  </a:lnTo>
                  <a:lnTo>
                    <a:pt x="330197" y="547716"/>
                  </a:lnTo>
                  <a:lnTo>
                    <a:pt x="330792" y="543943"/>
                  </a:lnTo>
                  <a:lnTo>
                    <a:pt x="328047" y="530652"/>
                  </a:lnTo>
                  <a:lnTo>
                    <a:pt x="328962" y="525785"/>
                  </a:lnTo>
                  <a:lnTo>
                    <a:pt x="333537" y="521443"/>
                  </a:lnTo>
                  <a:lnTo>
                    <a:pt x="329374" y="515398"/>
                  </a:lnTo>
                  <a:lnTo>
                    <a:pt x="324387" y="504610"/>
                  </a:lnTo>
                  <a:lnTo>
                    <a:pt x="320178" y="492343"/>
                  </a:lnTo>
                  <a:lnTo>
                    <a:pt x="318439" y="481720"/>
                  </a:lnTo>
                  <a:lnTo>
                    <a:pt x="315373" y="475925"/>
                  </a:lnTo>
                  <a:lnTo>
                    <a:pt x="301419" y="460353"/>
                  </a:lnTo>
                  <a:lnTo>
                    <a:pt x="299909" y="457908"/>
                  </a:lnTo>
                  <a:lnTo>
                    <a:pt x="76864" y="413460"/>
                  </a:lnTo>
                  <a:lnTo>
                    <a:pt x="64053" y="400512"/>
                  </a:lnTo>
                  <a:lnTo>
                    <a:pt x="2745" y="263080"/>
                  </a:lnTo>
                  <a:lnTo>
                    <a:pt x="137" y="245173"/>
                  </a:lnTo>
                  <a:lnTo>
                    <a:pt x="0" y="218370"/>
                  </a:lnTo>
                  <a:lnTo>
                    <a:pt x="8464" y="201017"/>
                  </a:lnTo>
                  <a:lnTo>
                    <a:pt x="75537" y="132676"/>
                  </a:lnTo>
                  <a:lnTo>
                    <a:pt x="94159" y="101703"/>
                  </a:lnTo>
                  <a:lnTo>
                    <a:pt x="107336" y="92071"/>
                  </a:lnTo>
                  <a:lnTo>
                    <a:pt x="136572" y="78093"/>
                  </a:lnTo>
                  <a:lnTo>
                    <a:pt x="160775" y="51829"/>
                  </a:lnTo>
                  <a:lnTo>
                    <a:pt x="176010" y="42660"/>
                  </a:lnTo>
                  <a:lnTo>
                    <a:pt x="191704" y="36072"/>
                  </a:lnTo>
                  <a:lnTo>
                    <a:pt x="330929" y="19864"/>
                  </a:lnTo>
                  <a:lnTo>
                    <a:pt x="372930" y="26368"/>
                  </a:lnTo>
                  <a:lnTo>
                    <a:pt x="401709" y="21558"/>
                  </a:lnTo>
                  <a:lnTo>
                    <a:pt x="507535" y="32570"/>
                  </a:lnTo>
                  <a:lnTo>
                    <a:pt x="540569" y="19591"/>
                  </a:lnTo>
                  <a:lnTo>
                    <a:pt x="556033" y="7240"/>
                  </a:lnTo>
                  <a:lnTo>
                    <a:pt x="561157" y="4223"/>
                  </a:lnTo>
                  <a:lnTo>
                    <a:pt x="574060" y="661"/>
                  </a:lnTo>
                  <a:lnTo>
                    <a:pt x="592315" y="7326"/>
                  </a:lnTo>
                  <a:lnTo>
                    <a:pt x="625349" y="42617"/>
                  </a:lnTo>
                  <a:lnTo>
                    <a:pt x="639029" y="39718"/>
                  </a:lnTo>
                  <a:lnTo>
                    <a:pt x="644976" y="29813"/>
                  </a:lnTo>
                  <a:lnTo>
                    <a:pt x="645022" y="20409"/>
                  </a:lnTo>
                  <a:lnTo>
                    <a:pt x="650375" y="10831"/>
                  </a:lnTo>
                  <a:lnTo>
                    <a:pt x="658885" y="7527"/>
                  </a:lnTo>
                  <a:lnTo>
                    <a:pt x="671513" y="14622"/>
                  </a:lnTo>
                  <a:lnTo>
                    <a:pt x="687481" y="16719"/>
                  </a:lnTo>
                  <a:lnTo>
                    <a:pt x="704913" y="4741"/>
                  </a:lnTo>
                  <a:lnTo>
                    <a:pt x="720469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Qazvi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D79745BC-EBC8-458C-BC78-07BDE1334199}"/>
                </a:ext>
              </a:extLst>
            </p:cNvPr>
            <p:cNvSpPr/>
            <p:nvPr/>
          </p:nvSpPr>
          <p:spPr>
            <a:xfrm>
              <a:off x="2029021" y="1669074"/>
              <a:ext cx="975083" cy="753866"/>
            </a:xfrm>
            <a:custGeom>
              <a:avLst/>
              <a:gdLst/>
              <a:ahLst/>
              <a:cxnLst/>
              <a:rect l="l" t="t" r="r" b="b"/>
              <a:pathLst>
                <a:path w="975083" h="753866">
                  <a:moveTo>
                    <a:pt x="447691" y="122421"/>
                  </a:moveTo>
                  <a:lnTo>
                    <a:pt x="470339" y="121552"/>
                  </a:lnTo>
                  <a:lnTo>
                    <a:pt x="483836" y="123817"/>
                  </a:lnTo>
                  <a:lnTo>
                    <a:pt x="493444" y="130455"/>
                  </a:lnTo>
                  <a:lnTo>
                    <a:pt x="534301" y="138630"/>
                  </a:lnTo>
                  <a:lnTo>
                    <a:pt x="556263" y="134713"/>
                  </a:lnTo>
                  <a:lnTo>
                    <a:pt x="639441" y="89557"/>
                  </a:lnTo>
                  <a:lnTo>
                    <a:pt x="648637" y="86363"/>
                  </a:lnTo>
                  <a:lnTo>
                    <a:pt x="658383" y="81088"/>
                  </a:lnTo>
                  <a:lnTo>
                    <a:pt x="695168" y="72959"/>
                  </a:lnTo>
                  <a:lnTo>
                    <a:pt x="755333" y="78892"/>
                  </a:lnTo>
                  <a:lnTo>
                    <a:pt x="873329" y="178542"/>
                  </a:lnTo>
                  <a:lnTo>
                    <a:pt x="897807" y="191828"/>
                  </a:lnTo>
                  <a:lnTo>
                    <a:pt x="969502" y="246607"/>
                  </a:lnTo>
                  <a:lnTo>
                    <a:pt x="974672" y="261519"/>
                  </a:lnTo>
                  <a:lnTo>
                    <a:pt x="975083" y="272509"/>
                  </a:lnTo>
                  <a:lnTo>
                    <a:pt x="869806" y="261235"/>
                  </a:lnTo>
                  <a:lnTo>
                    <a:pt x="819570" y="265353"/>
                  </a:lnTo>
                  <a:lnTo>
                    <a:pt x="806805" y="284744"/>
                  </a:lnTo>
                  <a:lnTo>
                    <a:pt x="829407" y="315898"/>
                  </a:lnTo>
                  <a:lnTo>
                    <a:pt x="845695" y="329949"/>
                  </a:lnTo>
                  <a:lnTo>
                    <a:pt x="877127" y="339291"/>
                  </a:lnTo>
                  <a:lnTo>
                    <a:pt x="897578" y="356976"/>
                  </a:lnTo>
                  <a:lnTo>
                    <a:pt x="883624" y="404328"/>
                  </a:lnTo>
                  <a:lnTo>
                    <a:pt x="862394" y="448546"/>
                  </a:lnTo>
                  <a:lnTo>
                    <a:pt x="857133" y="468674"/>
                  </a:lnTo>
                  <a:lnTo>
                    <a:pt x="841943" y="483184"/>
                  </a:lnTo>
                  <a:lnTo>
                    <a:pt x="752313" y="527068"/>
                  </a:lnTo>
                  <a:lnTo>
                    <a:pt x="727973" y="550615"/>
                  </a:lnTo>
                  <a:lnTo>
                    <a:pt x="722437" y="571851"/>
                  </a:lnTo>
                  <a:lnTo>
                    <a:pt x="726143" y="588709"/>
                  </a:lnTo>
                  <a:lnTo>
                    <a:pt x="737306" y="613842"/>
                  </a:lnTo>
                  <a:lnTo>
                    <a:pt x="746914" y="629599"/>
                  </a:lnTo>
                  <a:lnTo>
                    <a:pt x="733692" y="627670"/>
                  </a:lnTo>
                  <a:lnTo>
                    <a:pt x="707338" y="629219"/>
                  </a:lnTo>
                  <a:lnTo>
                    <a:pt x="627911" y="663854"/>
                  </a:lnTo>
                  <a:lnTo>
                    <a:pt x="607506" y="665050"/>
                  </a:lnTo>
                  <a:lnTo>
                    <a:pt x="583165" y="672069"/>
                  </a:lnTo>
                  <a:lnTo>
                    <a:pt x="560243" y="683531"/>
                  </a:lnTo>
                  <a:lnTo>
                    <a:pt x="482326" y="707330"/>
                  </a:lnTo>
                  <a:lnTo>
                    <a:pt x="463750" y="721087"/>
                  </a:lnTo>
                  <a:lnTo>
                    <a:pt x="450482" y="751732"/>
                  </a:lnTo>
                  <a:lnTo>
                    <a:pt x="372840" y="753866"/>
                  </a:lnTo>
                  <a:lnTo>
                    <a:pt x="361905" y="746228"/>
                  </a:lnTo>
                  <a:lnTo>
                    <a:pt x="299040" y="730232"/>
                  </a:lnTo>
                  <a:lnTo>
                    <a:pt x="286596" y="733561"/>
                  </a:lnTo>
                  <a:lnTo>
                    <a:pt x="229954" y="723925"/>
                  </a:lnTo>
                  <a:lnTo>
                    <a:pt x="199711" y="700725"/>
                  </a:lnTo>
                  <a:lnTo>
                    <a:pt x="213162" y="680254"/>
                  </a:lnTo>
                  <a:lnTo>
                    <a:pt x="196371" y="659043"/>
                  </a:lnTo>
                  <a:lnTo>
                    <a:pt x="159449" y="637863"/>
                  </a:lnTo>
                  <a:lnTo>
                    <a:pt x="111042" y="637018"/>
                  </a:lnTo>
                  <a:lnTo>
                    <a:pt x="90408" y="646069"/>
                  </a:lnTo>
                  <a:lnTo>
                    <a:pt x="57420" y="597558"/>
                  </a:lnTo>
                  <a:lnTo>
                    <a:pt x="1281" y="546919"/>
                  </a:lnTo>
                  <a:lnTo>
                    <a:pt x="0" y="529932"/>
                  </a:lnTo>
                  <a:lnTo>
                    <a:pt x="9242" y="523723"/>
                  </a:lnTo>
                  <a:lnTo>
                    <a:pt x="23105" y="520674"/>
                  </a:lnTo>
                  <a:lnTo>
                    <a:pt x="42001" y="519997"/>
                  </a:lnTo>
                  <a:lnTo>
                    <a:pt x="58106" y="516637"/>
                  </a:lnTo>
                  <a:lnTo>
                    <a:pt x="82813" y="498453"/>
                  </a:lnTo>
                  <a:lnTo>
                    <a:pt x="122938" y="487295"/>
                  </a:lnTo>
                  <a:lnTo>
                    <a:pt x="151945" y="489258"/>
                  </a:lnTo>
                  <a:lnTo>
                    <a:pt x="192345" y="507998"/>
                  </a:lnTo>
                  <a:lnTo>
                    <a:pt x="191704" y="501870"/>
                  </a:lnTo>
                  <a:lnTo>
                    <a:pt x="194084" y="480260"/>
                  </a:lnTo>
                  <a:lnTo>
                    <a:pt x="221169" y="449479"/>
                  </a:lnTo>
                  <a:lnTo>
                    <a:pt x="265870" y="424194"/>
                  </a:lnTo>
                  <a:lnTo>
                    <a:pt x="346578" y="402347"/>
                  </a:lnTo>
                  <a:lnTo>
                    <a:pt x="356780" y="387399"/>
                  </a:lnTo>
                  <a:lnTo>
                    <a:pt x="349780" y="329198"/>
                  </a:lnTo>
                  <a:lnTo>
                    <a:pt x="339623" y="306523"/>
                  </a:lnTo>
                  <a:lnTo>
                    <a:pt x="325669" y="283466"/>
                  </a:lnTo>
                  <a:lnTo>
                    <a:pt x="318440" y="256294"/>
                  </a:lnTo>
                  <a:lnTo>
                    <a:pt x="310204" y="241294"/>
                  </a:lnTo>
                  <a:lnTo>
                    <a:pt x="298674" y="234787"/>
                  </a:lnTo>
                  <a:lnTo>
                    <a:pt x="290347" y="225665"/>
                  </a:lnTo>
                  <a:lnTo>
                    <a:pt x="281746" y="220975"/>
                  </a:lnTo>
                  <a:lnTo>
                    <a:pt x="268340" y="220122"/>
                  </a:lnTo>
                  <a:lnTo>
                    <a:pt x="246379" y="209091"/>
                  </a:lnTo>
                  <a:lnTo>
                    <a:pt x="231647" y="186750"/>
                  </a:lnTo>
                  <a:lnTo>
                    <a:pt x="217372" y="150918"/>
                  </a:lnTo>
                  <a:lnTo>
                    <a:pt x="193626" y="121281"/>
                  </a:lnTo>
                  <a:lnTo>
                    <a:pt x="184384" y="86335"/>
                  </a:lnTo>
                  <a:lnTo>
                    <a:pt x="202411" y="44510"/>
                  </a:lnTo>
                  <a:lnTo>
                    <a:pt x="250588" y="12414"/>
                  </a:lnTo>
                  <a:lnTo>
                    <a:pt x="286641" y="0"/>
                  </a:lnTo>
                  <a:lnTo>
                    <a:pt x="328551" y="20154"/>
                  </a:lnTo>
                  <a:lnTo>
                    <a:pt x="329329" y="29550"/>
                  </a:lnTo>
                  <a:lnTo>
                    <a:pt x="334956" y="47093"/>
                  </a:lnTo>
                  <a:lnTo>
                    <a:pt x="359937" y="78863"/>
                  </a:lnTo>
                  <a:lnTo>
                    <a:pt x="386886" y="104239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North Khoras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6947487D-6FD9-4A23-9242-516BA498DFC5}"/>
                </a:ext>
              </a:extLst>
            </p:cNvPr>
            <p:cNvSpPr/>
            <p:nvPr/>
          </p:nvSpPr>
          <p:spPr>
            <a:xfrm>
              <a:off x="5246951" y="851357"/>
              <a:ext cx="1044810" cy="923352"/>
            </a:xfrm>
            <a:custGeom>
              <a:avLst/>
              <a:gdLst/>
              <a:ahLst/>
              <a:cxnLst/>
              <a:rect l="l" t="t" r="r" b="b"/>
              <a:pathLst>
                <a:path w="1044810" h="923352">
                  <a:moveTo>
                    <a:pt x="721064" y="199844"/>
                  </a:moveTo>
                  <a:lnTo>
                    <a:pt x="728064" y="198858"/>
                  </a:lnTo>
                  <a:lnTo>
                    <a:pt x="734973" y="196741"/>
                  </a:lnTo>
                  <a:lnTo>
                    <a:pt x="742476" y="195538"/>
                  </a:lnTo>
                  <a:lnTo>
                    <a:pt x="749888" y="196524"/>
                  </a:lnTo>
                  <a:lnTo>
                    <a:pt x="772444" y="203049"/>
                  </a:lnTo>
                  <a:lnTo>
                    <a:pt x="794040" y="202585"/>
                  </a:lnTo>
                  <a:lnTo>
                    <a:pt x="800674" y="200874"/>
                  </a:lnTo>
                  <a:lnTo>
                    <a:pt x="807354" y="200990"/>
                  </a:lnTo>
                  <a:lnTo>
                    <a:pt x="813302" y="204672"/>
                  </a:lnTo>
                  <a:lnTo>
                    <a:pt x="818838" y="209515"/>
                  </a:lnTo>
                  <a:lnTo>
                    <a:pt x="824511" y="213124"/>
                  </a:lnTo>
                  <a:lnTo>
                    <a:pt x="826673" y="213333"/>
                  </a:lnTo>
                  <a:lnTo>
                    <a:pt x="772994" y="246494"/>
                  </a:lnTo>
                  <a:lnTo>
                    <a:pt x="756248" y="263566"/>
                  </a:lnTo>
                  <a:lnTo>
                    <a:pt x="756294" y="287983"/>
                  </a:lnTo>
                  <a:lnTo>
                    <a:pt x="751307" y="308755"/>
                  </a:lnTo>
                  <a:lnTo>
                    <a:pt x="744078" y="328158"/>
                  </a:lnTo>
                  <a:lnTo>
                    <a:pt x="760961" y="340255"/>
                  </a:lnTo>
                  <a:lnTo>
                    <a:pt x="959528" y="349734"/>
                  </a:lnTo>
                  <a:lnTo>
                    <a:pt x="967855" y="360193"/>
                  </a:lnTo>
                  <a:lnTo>
                    <a:pt x="973482" y="379197"/>
                  </a:lnTo>
                  <a:lnTo>
                    <a:pt x="983685" y="402492"/>
                  </a:lnTo>
                  <a:lnTo>
                    <a:pt x="1023765" y="440149"/>
                  </a:lnTo>
                  <a:lnTo>
                    <a:pt x="1035981" y="465067"/>
                  </a:lnTo>
                  <a:lnTo>
                    <a:pt x="1038726" y="487494"/>
                  </a:lnTo>
                  <a:lnTo>
                    <a:pt x="1028935" y="505375"/>
                  </a:lnTo>
                  <a:lnTo>
                    <a:pt x="1017268" y="519780"/>
                  </a:lnTo>
                  <a:lnTo>
                    <a:pt x="1013196" y="529448"/>
                  </a:lnTo>
                  <a:lnTo>
                    <a:pt x="1012830" y="540480"/>
                  </a:lnTo>
                  <a:lnTo>
                    <a:pt x="1008392" y="557016"/>
                  </a:lnTo>
                  <a:lnTo>
                    <a:pt x="992470" y="579350"/>
                  </a:lnTo>
                  <a:lnTo>
                    <a:pt x="965887" y="657957"/>
                  </a:lnTo>
                  <a:lnTo>
                    <a:pt x="947907" y="680237"/>
                  </a:lnTo>
                  <a:lnTo>
                    <a:pt x="950011" y="699598"/>
                  </a:lnTo>
                  <a:lnTo>
                    <a:pt x="971652" y="714696"/>
                  </a:lnTo>
                  <a:lnTo>
                    <a:pt x="983914" y="728199"/>
                  </a:lnTo>
                  <a:lnTo>
                    <a:pt x="991875" y="743802"/>
                  </a:lnTo>
                  <a:lnTo>
                    <a:pt x="1003679" y="741970"/>
                  </a:lnTo>
                  <a:lnTo>
                    <a:pt x="1010130" y="725207"/>
                  </a:lnTo>
                  <a:lnTo>
                    <a:pt x="1015895" y="722644"/>
                  </a:lnTo>
                  <a:lnTo>
                    <a:pt x="1019693" y="736875"/>
                  </a:lnTo>
                  <a:lnTo>
                    <a:pt x="1028523" y="750443"/>
                  </a:lnTo>
                  <a:lnTo>
                    <a:pt x="1043210" y="757568"/>
                  </a:lnTo>
                  <a:lnTo>
                    <a:pt x="1044811" y="770386"/>
                  </a:lnTo>
                  <a:lnTo>
                    <a:pt x="1018549" y="798697"/>
                  </a:lnTo>
                  <a:lnTo>
                    <a:pt x="1015666" y="814131"/>
                  </a:lnTo>
                  <a:lnTo>
                    <a:pt x="1021477" y="822846"/>
                  </a:lnTo>
                  <a:lnTo>
                    <a:pt x="1037262" y="832273"/>
                  </a:lnTo>
                  <a:lnTo>
                    <a:pt x="1040922" y="849551"/>
                  </a:lnTo>
                  <a:lnTo>
                    <a:pt x="1026190" y="892701"/>
                  </a:lnTo>
                  <a:lnTo>
                    <a:pt x="1009627" y="908372"/>
                  </a:lnTo>
                  <a:lnTo>
                    <a:pt x="976045" y="916626"/>
                  </a:lnTo>
                  <a:lnTo>
                    <a:pt x="853427" y="897821"/>
                  </a:lnTo>
                  <a:lnTo>
                    <a:pt x="560335" y="734785"/>
                  </a:lnTo>
                  <a:lnTo>
                    <a:pt x="489647" y="731349"/>
                  </a:lnTo>
                  <a:lnTo>
                    <a:pt x="383043" y="818031"/>
                  </a:lnTo>
                  <a:lnTo>
                    <a:pt x="357513" y="852121"/>
                  </a:lnTo>
                  <a:lnTo>
                    <a:pt x="353990" y="877295"/>
                  </a:lnTo>
                  <a:lnTo>
                    <a:pt x="357375" y="896879"/>
                  </a:lnTo>
                  <a:lnTo>
                    <a:pt x="356003" y="911879"/>
                  </a:lnTo>
                  <a:lnTo>
                    <a:pt x="288563" y="923353"/>
                  </a:lnTo>
                  <a:lnTo>
                    <a:pt x="266510" y="914815"/>
                  </a:lnTo>
                  <a:lnTo>
                    <a:pt x="224372" y="907588"/>
                  </a:lnTo>
                  <a:lnTo>
                    <a:pt x="199437" y="899289"/>
                  </a:lnTo>
                  <a:lnTo>
                    <a:pt x="149200" y="855989"/>
                  </a:lnTo>
                  <a:lnTo>
                    <a:pt x="96768" y="796953"/>
                  </a:lnTo>
                  <a:lnTo>
                    <a:pt x="88486" y="779510"/>
                  </a:lnTo>
                  <a:lnTo>
                    <a:pt x="90088" y="768412"/>
                  </a:lnTo>
                  <a:lnTo>
                    <a:pt x="98415" y="735286"/>
                  </a:lnTo>
                  <a:lnTo>
                    <a:pt x="100657" y="697721"/>
                  </a:lnTo>
                  <a:lnTo>
                    <a:pt x="98460" y="682989"/>
                  </a:lnTo>
                  <a:lnTo>
                    <a:pt x="95670" y="677084"/>
                  </a:lnTo>
                  <a:lnTo>
                    <a:pt x="92787" y="672640"/>
                  </a:lnTo>
                  <a:lnTo>
                    <a:pt x="95532" y="664496"/>
                  </a:lnTo>
                  <a:lnTo>
                    <a:pt x="106925" y="655375"/>
                  </a:lnTo>
                  <a:lnTo>
                    <a:pt x="132775" y="647644"/>
                  </a:lnTo>
                  <a:lnTo>
                    <a:pt x="137442" y="634861"/>
                  </a:lnTo>
                  <a:lnTo>
                    <a:pt x="115847" y="625863"/>
                  </a:lnTo>
                  <a:lnTo>
                    <a:pt x="98415" y="628920"/>
                  </a:lnTo>
                  <a:lnTo>
                    <a:pt x="66937" y="606641"/>
                  </a:lnTo>
                  <a:lnTo>
                    <a:pt x="0" y="517348"/>
                  </a:lnTo>
                  <a:lnTo>
                    <a:pt x="13406" y="504338"/>
                  </a:lnTo>
                  <a:lnTo>
                    <a:pt x="45799" y="446867"/>
                  </a:lnTo>
                  <a:lnTo>
                    <a:pt x="77963" y="433460"/>
                  </a:lnTo>
                  <a:lnTo>
                    <a:pt x="91415" y="421116"/>
                  </a:lnTo>
                  <a:lnTo>
                    <a:pt x="104774" y="415014"/>
                  </a:lnTo>
                  <a:lnTo>
                    <a:pt x="116624" y="413182"/>
                  </a:lnTo>
                  <a:lnTo>
                    <a:pt x="168462" y="395147"/>
                  </a:lnTo>
                  <a:lnTo>
                    <a:pt x="192848" y="361247"/>
                  </a:lnTo>
                  <a:lnTo>
                    <a:pt x="184613" y="327118"/>
                  </a:lnTo>
                  <a:lnTo>
                    <a:pt x="166495" y="313267"/>
                  </a:lnTo>
                  <a:lnTo>
                    <a:pt x="145677" y="302898"/>
                  </a:lnTo>
                  <a:lnTo>
                    <a:pt x="130625" y="285002"/>
                  </a:lnTo>
                  <a:lnTo>
                    <a:pt x="129618" y="259585"/>
                  </a:lnTo>
                  <a:lnTo>
                    <a:pt x="138677" y="223400"/>
                  </a:lnTo>
                  <a:lnTo>
                    <a:pt x="139043" y="210124"/>
                  </a:lnTo>
                  <a:lnTo>
                    <a:pt x="133782" y="186488"/>
                  </a:lnTo>
                  <a:lnTo>
                    <a:pt x="132592" y="166119"/>
                  </a:lnTo>
                  <a:lnTo>
                    <a:pt x="135474" y="150211"/>
                  </a:lnTo>
                  <a:lnTo>
                    <a:pt x="132504" y="110812"/>
                  </a:lnTo>
                  <a:lnTo>
                    <a:pt x="146272" y="116516"/>
                  </a:lnTo>
                  <a:lnTo>
                    <a:pt x="153455" y="117533"/>
                  </a:lnTo>
                  <a:lnTo>
                    <a:pt x="191384" y="111125"/>
                  </a:lnTo>
                  <a:lnTo>
                    <a:pt x="198338" y="105937"/>
                  </a:lnTo>
                  <a:lnTo>
                    <a:pt x="202776" y="97071"/>
                  </a:lnTo>
                  <a:lnTo>
                    <a:pt x="204332" y="86633"/>
                  </a:lnTo>
                  <a:lnTo>
                    <a:pt x="202227" y="76861"/>
                  </a:lnTo>
                  <a:lnTo>
                    <a:pt x="190194" y="62984"/>
                  </a:lnTo>
                  <a:lnTo>
                    <a:pt x="192985" y="55302"/>
                  </a:lnTo>
                  <a:lnTo>
                    <a:pt x="220895" y="29335"/>
                  </a:lnTo>
                  <a:lnTo>
                    <a:pt x="235810" y="18850"/>
                  </a:lnTo>
                  <a:lnTo>
                    <a:pt x="251915" y="12675"/>
                  </a:lnTo>
                  <a:lnTo>
                    <a:pt x="292498" y="11364"/>
                  </a:lnTo>
                  <a:lnTo>
                    <a:pt x="300047" y="13228"/>
                  </a:lnTo>
                  <a:lnTo>
                    <a:pt x="306223" y="17015"/>
                  </a:lnTo>
                  <a:lnTo>
                    <a:pt x="311805" y="21457"/>
                  </a:lnTo>
                  <a:lnTo>
                    <a:pt x="317753" y="24239"/>
                  </a:lnTo>
                  <a:lnTo>
                    <a:pt x="324891" y="22943"/>
                  </a:lnTo>
                  <a:lnTo>
                    <a:pt x="360395" y="7300"/>
                  </a:lnTo>
                  <a:lnTo>
                    <a:pt x="381578" y="3672"/>
                  </a:lnTo>
                  <a:lnTo>
                    <a:pt x="385833" y="4488"/>
                  </a:lnTo>
                  <a:lnTo>
                    <a:pt x="403174" y="18647"/>
                  </a:lnTo>
                  <a:lnTo>
                    <a:pt x="418318" y="27399"/>
                  </a:lnTo>
                  <a:lnTo>
                    <a:pt x="425181" y="29655"/>
                  </a:lnTo>
                  <a:lnTo>
                    <a:pt x="491797" y="42175"/>
                  </a:lnTo>
                  <a:lnTo>
                    <a:pt x="509366" y="49452"/>
                  </a:lnTo>
                  <a:lnTo>
                    <a:pt x="518379" y="50878"/>
                  </a:lnTo>
                  <a:lnTo>
                    <a:pt x="526386" y="46396"/>
                  </a:lnTo>
                  <a:lnTo>
                    <a:pt x="532562" y="40865"/>
                  </a:lnTo>
                  <a:lnTo>
                    <a:pt x="546883" y="31315"/>
                  </a:lnTo>
                  <a:lnTo>
                    <a:pt x="552145" y="25622"/>
                  </a:lnTo>
                  <a:lnTo>
                    <a:pt x="561066" y="10053"/>
                  </a:lnTo>
                  <a:lnTo>
                    <a:pt x="562428" y="8569"/>
                  </a:lnTo>
                  <a:lnTo>
                    <a:pt x="566282" y="4371"/>
                  </a:lnTo>
                  <a:lnTo>
                    <a:pt x="573969" y="612"/>
                  </a:lnTo>
                  <a:lnTo>
                    <a:pt x="578819" y="0"/>
                  </a:lnTo>
                  <a:lnTo>
                    <a:pt x="583668" y="612"/>
                  </a:lnTo>
                  <a:lnTo>
                    <a:pt x="593139" y="3847"/>
                  </a:lnTo>
                  <a:lnTo>
                    <a:pt x="598035" y="7037"/>
                  </a:lnTo>
                  <a:lnTo>
                    <a:pt x="599270" y="10694"/>
                  </a:lnTo>
                  <a:lnTo>
                    <a:pt x="599453" y="14889"/>
                  </a:lnTo>
                  <a:lnTo>
                    <a:pt x="601329" y="19841"/>
                  </a:lnTo>
                  <a:lnTo>
                    <a:pt x="611532" y="37226"/>
                  </a:lnTo>
                  <a:lnTo>
                    <a:pt x="619538" y="56728"/>
                  </a:lnTo>
                  <a:lnTo>
                    <a:pt x="624709" y="64585"/>
                  </a:lnTo>
                  <a:lnTo>
                    <a:pt x="639212" y="80308"/>
                  </a:lnTo>
                  <a:lnTo>
                    <a:pt x="644337" y="97129"/>
                  </a:lnTo>
                  <a:lnTo>
                    <a:pt x="653807" y="110660"/>
                  </a:lnTo>
                  <a:lnTo>
                    <a:pt x="656003" y="120497"/>
                  </a:lnTo>
                  <a:lnTo>
                    <a:pt x="654905" y="129852"/>
                  </a:lnTo>
                  <a:lnTo>
                    <a:pt x="646167" y="159529"/>
                  </a:lnTo>
                  <a:lnTo>
                    <a:pt x="657376" y="174462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Semn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BC2D2E4D-956E-4A11-A8C3-F8C4AD29F917}"/>
                </a:ext>
              </a:extLst>
            </p:cNvPr>
            <p:cNvSpPr/>
            <p:nvPr/>
          </p:nvSpPr>
          <p:spPr>
            <a:xfrm>
              <a:off x="3441455" y="1368705"/>
              <a:ext cx="2345470" cy="1654691"/>
            </a:xfrm>
            <a:custGeom>
              <a:avLst/>
              <a:gdLst/>
              <a:ahLst/>
              <a:cxnLst/>
              <a:rect l="l" t="t" r="r" b="b"/>
              <a:pathLst>
                <a:path w="2345470" h="1654691">
                  <a:moveTo>
                    <a:pt x="1903911" y="111572"/>
                  </a:moveTo>
                  <a:lnTo>
                    <a:pt x="1921343" y="108515"/>
                  </a:lnTo>
                  <a:lnTo>
                    <a:pt x="1942938" y="117513"/>
                  </a:lnTo>
                  <a:lnTo>
                    <a:pt x="1938271" y="130296"/>
                  </a:lnTo>
                  <a:lnTo>
                    <a:pt x="1912421" y="138027"/>
                  </a:lnTo>
                  <a:lnTo>
                    <a:pt x="1901028" y="147148"/>
                  </a:lnTo>
                  <a:lnTo>
                    <a:pt x="1898283" y="155292"/>
                  </a:lnTo>
                  <a:lnTo>
                    <a:pt x="1901166" y="159736"/>
                  </a:lnTo>
                  <a:lnTo>
                    <a:pt x="1903956" y="165641"/>
                  </a:lnTo>
                  <a:lnTo>
                    <a:pt x="1906153" y="180373"/>
                  </a:lnTo>
                  <a:lnTo>
                    <a:pt x="1903911" y="217938"/>
                  </a:lnTo>
                  <a:lnTo>
                    <a:pt x="1895584" y="251064"/>
                  </a:lnTo>
                  <a:lnTo>
                    <a:pt x="1893982" y="262162"/>
                  </a:lnTo>
                  <a:lnTo>
                    <a:pt x="1902264" y="279605"/>
                  </a:lnTo>
                  <a:lnTo>
                    <a:pt x="1954696" y="338641"/>
                  </a:lnTo>
                  <a:lnTo>
                    <a:pt x="2004933" y="381941"/>
                  </a:lnTo>
                  <a:lnTo>
                    <a:pt x="2029868" y="390240"/>
                  </a:lnTo>
                  <a:lnTo>
                    <a:pt x="2072006" y="397467"/>
                  </a:lnTo>
                  <a:lnTo>
                    <a:pt x="2094059" y="406005"/>
                  </a:lnTo>
                  <a:lnTo>
                    <a:pt x="2161499" y="394531"/>
                  </a:lnTo>
                  <a:lnTo>
                    <a:pt x="2170192" y="392093"/>
                  </a:lnTo>
                  <a:lnTo>
                    <a:pt x="2184284" y="392578"/>
                  </a:lnTo>
                  <a:lnTo>
                    <a:pt x="2202265" y="403368"/>
                  </a:lnTo>
                  <a:lnTo>
                    <a:pt x="2213108" y="446745"/>
                  </a:lnTo>
                  <a:lnTo>
                    <a:pt x="2201212" y="498127"/>
                  </a:lnTo>
                  <a:lnTo>
                    <a:pt x="2183323" y="532343"/>
                  </a:lnTo>
                  <a:lnTo>
                    <a:pt x="2176780" y="592208"/>
                  </a:lnTo>
                  <a:lnTo>
                    <a:pt x="2185107" y="695073"/>
                  </a:lnTo>
                  <a:lnTo>
                    <a:pt x="2199428" y="761312"/>
                  </a:lnTo>
                  <a:lnTo>
                    <a:pt x="2211507" y="791916"/>
                  </a:lnTo>
                  <a:lnTo>
                    <a:pt x="2316509" y="877901"/>
                  </a:lnTo>
                  <a:lnTo>
                    <a:pt x="2345471" y="911253"/>
                  </a:lnTo>
                  <a:lnTo>
                    <a:pt x="2338745" y="949365"/>
                  </a:lnTo>
                  <a:lnTo>
                    <a:pt x="2261697" y="1081981"/>
                  </a:lnTo>
                  <a:lnTo>
                    <a:pt x="2242939" y="1125789"/>
                  </a:lnTo>
                  <a:lnTo>
                    <a:pt x="2229442" y="1136370"/>
                  </a:lnTo>
                  <a:lnTo>
                    <a:pt x="2135923" y="1171640"/>
                  </a:lnTo>
                  <a:lnTo>
                    <a:pt x="2085686" y="1201607"/>
                  </a:lnTo>
                  <a:lnTo>
                    <a:pt x="2028541" y="1253947"/>
                  </a:lnTo>
                  <a:lnTo>
                    <a:pt x="1957350" y="1342113"/>
                  </a:lnTo>
                  <a:lnTo>
                    <a:pt x="1798176" y="1610558"/>
                  </a:lnTo>
                  <a:lnTo>
                    <a:pt x="1749587" y="1635728"/>
                  </a:lnTo>
                  <a:lnTo>
                    <a:pt x="1636074" y="1633136"/>
                  </a:lnTo>
                  <a:lnTo>
                    <a:pt x="1595400" y="1640743"/>
                  </a:lnTo>
                  <a:lnTo>
                    <a:pt x="1587622" y="1644290"/>
                  </a:lnTo>
                  <a:lnTo>
                    <a:pt x="1587576" y="1645606"/>
                  </a:lnTo>
                  <a:lnTo>
                    <a:pt x="1583550" y="1640300"/>
                  </a:lnTo>
                  <a:lnTo>
                    <a:pt x="1572706" y="1630975"/>
                  </a:lnTo>
                  <a:lnTo>
                    <a:pt x="1548412" y="1622978"/>
                  </a:lnTo>
                  <a:lnTo>
                    <a:pt x="491888" y="1654692"/>
                  </a:lnTo>
                  <a:lnTo>
                    <a:pt x="468829" y="1651050"/>
                  </a:lnTo>
                  <a:lnTo>
                    <a:pt x="280373" y="1588856"/>
                  </a:lnTo>
                  <a:lnTo>
                    <a:pt x="250222" y="1584098"/>
                  </a:lnTo>
                  <a:lnTo>
                    <a:pt x="128932" y="1591866"/>
                  </a:lnTo>
                  <a:lnTo>
                    <a:pt x="85604" y="1584709"/>
                  </a:lnTo>
                  <a:lnTo>
                    <a:pt x="0" y="1538214"/>
                  </a:lnTo>
                  <a:lnTo>
                    <a:pt x="14687" y="1517116"/>
                  </a:lnTo>
                  <a:lnTo>
                    <a:pt x="34178" y="1471260"/>
                  </a:lnTo>
                  <a:lnTo>
                    <a:pt x="46165" y="1424118"/>
                  </a:lnTo>
                  <a:lnTo>
                    <a:pt x="47354" y="1380188"/>
                  </a:lnTo>
                  <a:lnTo>
                    <a:pt x="41361" y="1358610"/>
                  </a:lnTo>
                  <a:lnTo>
                    <a:pt x="43099" y="1335474"/>
                  </a:lnTo>
                  <a:lnTo>
                    <a:pt x="56642" y="1292139"/>
                  </a:lnTo>
                  <a:lnTo>
                    <a:pt x="79290" y="1256924"/>
                  </a:lnTo>
                  <a:lnTo>
                    <a:pt x="84872" y="1223639"/>
                  </a:lnTo>
                  <a:lnTo>
                    <a:pt x="64832" y="1187165"/>
                  </a:lnTo>
                  <a:lnTo>
                    <a:pt x="14870" y="1120673"/>
                  </a:lnTo>
                  <a:lnTo>
                    <a:pt x="11484" y="1097566"/>
                  </a:lnTo>
                  <a:lnTo>
                    <a:pt x="14229" y="1072819"/>
                  </a:lnTo>
                  <a:lnTo>
                    <a:pt x="22556" y="1040138"/>
                  </a:lnTo>
                  <a:lnTo>
                    <a:pt x="28550" y="990171"/>
                  </a:lnTo>
                  <a:lnTo>
                    <a:pt x="35962" y="982353"/>
                  </a:lnTo>
                  <a:lnTo>
                    <a:pt x="44152" y="986093"/>
                  </a:lnTo>
                  <a:lnTo>
                    <a:pt x="49505" y="991464"/>
                  </a:lnTo>
                  <a:lnTo>
                    <a:pt x="59113" y="994852"/>
                  </a:lnTo>
                  <a:lnTo>
                    <a:pt x="85512" y="996230"/>
                  </a:lnTo>
                  <a:lnTo>
                    <a:pt x="109944" y="1017578"/>
                  </a:lnTo>
                  <a:lnTo>
                    <a:pt x="190698" y="1066953"/>
                  </a:lnTo>
                  <a:lnTo>
                    <a:pt x="223045" y="1078137"/>
                  </a:lnTo>
                  <a:lnTo>
                    <a:pt x="256765" y="1078909"/>
                  </a:lnTo>
                  <a:lnTo>
                    <a:pt x="356460" y="1107943"/>
                  </a:lnTo>
                  <a:lnTo>
                    <a:pt x="392239" y="1109317"/>
                  </a:lnTo>
                  <a:lnTo>
                    <a:pt x="442704" y="1092671"/>
                  </a:lnTo>
                  <a:lnTo>
                    <a:pt x="486673" y="1069142"/>
                  </a:lnTo>
                  <a:lnTo>
                    <a:pt x="557040" y="1004903"/>
                  </a:lnTo>
                  <a:lnTo>
                    <a:pt x="571269" y="956049"/>
                  </a:lnTo>
                  <a:lnTo>
                    <a:pt x="565459" y="901139"/>
                  </a:lnTo>
                  <a:lnTo>
                    <a:pt x="551504" y="839924"/>
                  </a:lnTo>
                  <a:lnTo>
                    <a:pt x="558001" y="837046"/>
                  </a:lnTo>
                  <a:lnTo>
                    <a:pt x="602839" y="832108"/>
                  </a:lnTo>
                  <a:lnTo>
                    <a:pt x="623839" y="826265"/>
                  </a:lnTo>
                  <a:lnTo>
                    <a:pt x="651932" y="810033"/>
                  </a:lnTo>
                  <a:lnTo>
                    <a:pt x="674945" y="802154"/>
                  </a:lnTo>
                  <a:lnTo>
                    <a:pt x="689220" y="810188"/>
                  </a:lnTo>
                  <a:lnTo>
                    <a:pt x="711410" y="807124"/>
                  </a:lnTo>
                  <a:lnTo>
                    <a:pt x="745267" y="796096"/>
                  </a:lnTo>
                  <a:lnTo>
                    <a:pt x="776608" y="779216"/>
                  </a:lnTo>
                  <a:lnTo>
                    <a:pt x="795824" y="762090"/>
                  </a:lnTo>
                  <a:lnTo>
                    <a:pt x="806256" y="747417"/>
                  </a:lnTo>
                  <a:lnTo>
                    <a:pt x="811700" y="733615"/>
                  </a:lnTo>
                  <a:lnTo>
                    <a:pt x="821995" y="718593"/>
                  </a:lnTo>
                  <a:lnTo>
                    <a:pt x="867336" y="678082"/>
                  </a:lnTo>
                  <a:lnTo>
                    <a:pt x="884813" y="657898"/>
                  </a:lnTo>
                  <a:lnTo>
                    <a:pt x="891859" y="613714"/>
                  </a:lnTo>
                  <a:lnTo>
                    <a:pt x="901650" y="580514"/>
                  </a:lnTo>
                  <a:lnTo>
                    <a:pt x="917344" y="549987"/>
                  </a:lnTo>
                  <a:lnTo>
                    <a:pt x="950560" y="516596"/>
                  </a:lnTo>
                  <a:lnTo>
                    <a:pt x="987391" y="494899"/>
                  </a:lnTo>
                  <a:lnTo>
                    <a:pt x="1032000" y="481514"/>
                  </a:lnTo>
                  <a:lnTo>
                    <a:pt x="1118747" y="479992"/>
                  </a:lnTo>
                  <a:lnTo>
                    <a:pt x="1153291" y="485554"/>
                  </a:lnTo>
                  <a:lnTo>
                    <a:pt x="1184128" y="478569"/>
                  </a:lnTo>
                  <a:lnTo>
                    <a:pt x="1246626" y="449108"/>
                  </a:lnTo>
                  <a:lnTo>
                    <a:pt x="1273941" y="419285"/>
                  </a:lnTo>
                  <a:lnTo>
                    <a:pt x="1349021" y="360432"/>
                  </a:lnTo>
                  <a:lnTo>
                    <a:pt x="1426435" y="315839"/>
                  </a:lnTo>
                  <a:lnTo>
                    <a:pt x="1464089" y="311397"/>
                  </a:lnTo>
                  <a:lnTo>
                    <a:pt x="1622302" y="333088"/>
                  </a:lnTo>
                  <a:lnTo>
                    <a:pt x="1644767" y="322594"/>
                  </a:lnTo>
                  <a:lnTo>
                    <a:pt x="1659499" y="284364"/>
                  </a:lnTo>
                  <a:lnTo>
                    <a:pt x="1668192" y="223778"/>
                  </a:lnTo>
                  <a:lnTo>
                    <a:pt x="1704840" y="142229"/>
                  </a:lnTo>
                  <a:lnTo>
                    <a:pt x="1787195" y="15107"/>
                  </a:lnTo>
                  <a:lnTo>
                    <a:pt x="1805496" y="0"/>
                  </a:lnTo>
                  <a:lnTo>
                    <a:pt x="1872433" y="89293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Tehr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E856C899-5FA1-4208-A32B-F0ECD5A326CF}"/>
                </a:ext>
              </a:extLst>
            </p:cNvPr>
            <p:cNvSpPr/>
            <p:nvPr/>
          </p:nvSpPr>
          <p:spPr>
            <a:xfrm>
              <a:off x="2751458" y="1930309"/>
              <a:ext cx="1261266" cy="797005"/>
            </a:xfrm>
            <a:custGeom>
              <a:avLst/>
              <a:gdLst/>
              <a:ahLst/>
              <a:cxnLst/>
              <a:rect l="l" t="t" r="r" b="b"/>
              <a:pathLst>
                <a:path w="1261266" h="797005">
                  <a:moveTo>
                    <a:pt x="252646" y="11274"/>
                  </a:moveTo>
                  <a:lnTo>
                    <a:pt x="325805" y="25808"/>
                  </a:lnTo>
                  <a:lnTo>
                    <a:pt x="353989" y="37017"/>
                  </a:lnTo>
                  <a:lnTo>
                    <a:pt x="361996" y="48635"/>
                  </a:lnTo>
                  <a:lnTo>
                    <a:pt x="378833" y="64206"/>
                  </a:lnTo>
                  <a:lnTo>
                    <a:pt x="397408" y="72329"/>
                  </a:lnTo>
                  <a:lnTo>
                    <a:pt x="470018" y="88430"/>
                  </a:lnTo>
                  <a:lnTo>
                    <a:pt x="498751" y="122327"/>
                  </a:lnTo>
                  <a:lnTo>
                    <a:pt x="546608" y="150579"/>
                  </a:lnTo>
                  <a:lnTo>
                    <a:pt x="614459" y="156409"/>
                  </a:lnTo>
                  <a:lnTo>
                    <a:pt x="674716" y="179987"/>
                  </a:lnTo>
                  <a:lnTo>
                    <a:pt x="719920" y="228899"/>
                  </a:lnTo>
                  <a:lnTo>
                    <a:pt x="745587" y="277107"/>
                  </a:lnTo>
                  <a:lnTo>
                    <a:pt x="761417" y="295402"/>
                  </a:lnTo>
                  <a:lnTo>
                    <a:pt x="774640" y="303369"/>
                  </a:lnTo>
                  <a:lnTo>
                    <a:pt x="796373" y="311166"/>
                  </a:lnTo>
                  <a:lnTo>
                    <a:pt x="831328" y="313210"/>
                  </a:lnTo>
                  <a:lnTo>
                    <a:pt x="861799" y="300775"/>
                  </a:lnTo>
                  <a:lnTo>
                    <a:pt x="919264" y="231173"/>
                  </a:lnTo>
                  <a:lnTo>
                    <a:pt x="959847" y="199016"/>
                  </a:lnTo>
                  <a:lnTo>
                    <a:pt x="989175" y="202846"/>
                  </a:lnTo>
                  <a:lnTo>
                    <a:pt x="1020698" y="216143"/>
                  </a:lnTo>
                  <a:lnTo>
                    <a:pt x="1060503" y="223546"/>
                  </a:lnTo>
                  <a:lnTo>
                    <a:pt x="1111152" y="251055"/>
                  </a:lnTo>
                  <a:lnTo>
                    <a:pt x="1144826" y="258028"/>
                  </a:lnTo>
                  <a:lnTo>
                    <a:pt x="1168251" y="254852"/>
                  </a:lnTo>
                  <a:lnTo>
                    <a:pt x="1182480" y="246311"/>
                  </a:lnTo>
                  <a:lnTo>
                    <a:pt x="1201696" y="250758"/>
                  </a:lnTo>
                  <a:lnTo>
                    <a:pt x="1241501" y="278320"/>
                  </a:lnTo>
                  <a:lnTo>
                    <a:pt x="1255456" y="339535"/>
                  </a:lnTo>
                  <a:lnTo>
                    <a:pt x="1261266" y="394445"/>
                  </a:lnTo>
                  <a:lnTo>
                    <a:pt x="1247037" y="443299"/>
                  </a:lnTo>
                  <a:lnTo>
                    <a:pt x="1176670" y="507538"/>
                  </a:lnTo>
                  <a:lnTo>
                    <a:pt x="1132701" y="531067"/>
                  </a:lnTo>
                  <a:lnTo>
                    <a:pt x="1082236" y="547713"/>
                  </a:lnTo>
                  <a:lnTo>
                    <a:pt x="1046457" y="546339"/>
                  </a:lnTo>
                  <a:lnTo>
                    <a:pt x="946762" y="517305"/>
                  </a:lnTo>
                  <a:lnTo>
                    <a:pt x="913042" y="516533"/>
                  </a:lnTo>
                  <a:lnTo>
                    <a:pt x="880695" y="505349"/>
                  </a:lnTo>
                  <a:lnTo>
                    <a:pt x="799941" y="455974"/>
                  </a:lnTo>
                  <a:lnTo>
                    <a:pt x="775509" y="434626"/>
                  </a:lnTo>
                  <a:lnTo>
                    <a:pt x="749110" y="433248"/>
                  </a:lnTo>
                  <a:lnTo>
                    <a:pt x="739502" y="429860"/>
                  </a:lnTo>
                  <a:lnTo>
                    <a:pt x="734149" y="424489"/>
                  </a:lnTo>
                  <a:lnTo>
                    <a:pt x="725959" y="420749"/>
                  </a:lnTo>
                  <a:lnTo>
                    <a:pt x="718547" y="428567"/>
                  </a:lnTo>
                  <a:lnTo>
                    <a:pt x="712553" y="478534"/>
                  </a:lnTo>
                  <a:lnTo>
                    <a:pt x="704226" y="511215"/>
                  </a:lnTo>
                  <a:lnTo>
                    <a:pt x="701481" y="535962"/>
                  </a:lnTo>
                  <a:lnTo>
                    <a:pt x="704867" y="559069"/>
                  </a:lnTo>
                  <a:lnTo>
                    <a:pt x="754829" y="625561"/>
                  </a:lnTo>
                  <a:lnTo>
                    <a:pt x="774869" y="662035"/>
                  </a:lnTo>
                  <a:lnTo>
                    <a:pt x="769287" y="695320"/>
                  </a:lnTo>
                  <a:lnTo>
                    <a:pt x="746639" y="730535"/>
                  </a:lnTo>
                  <a:lnTo>
                    <a:pt x="733096" y="773870"/>
                  </a:lnTo>
                  <a:lnTo>
                    <a:pt x="731358" y="797006"/>
                  </a:lnTo>
                  <a:lnTo>
                    <a:pt x="479031" y="646495"/>
                  </a:lnTo>
                  <a:lnTo>
                    <a:pt x="372702" y="614376"/>
                  </a:lnTo>
                  <a:lnTo>
                    <a:pt x="245509" y="612934"/>
                  </a:lnTo>
                  <a:lnTo>
                    <a:pt x="245463" y="611576"/>
                  </a:lnTo>
                  <a:lnTo>
                    <a:pt x="283758" y="487437"/>
                  </a:lnTo>
                  <a:lnTo>
                    <a:pt x="283575" y="449468"/>
                  </a:lnTo>
                  <a:lnTo>
                    <a:pt x="272137" y="427372"/>
                  </a:lnTo>
                  <a:lnTo>
                    <a:pt x="251640" y="401719"/>
                  </a:lnTo>
                  <a:lnTo>
                    <a:pt x="231280" y="403590"/>
                  </a:lnTo>
                  <a:lnTo>
                    <a:pt x="218972" y="428721"/>
                  </a:lnTo>
                  <a:lnTo>
                    <a:pt x="206390" y="431238"/>
                  </a:lnTo>
                  <a:lnTo>
                    <a:pt x="203233" y="413070"/>
                  </a:lnTo>
                  <a:lnTo>
                    <a:pt x="203416" y="382948"/>
                  </a:lnTo>
                  <a:lnTo>
                    <a:pt x="186259" y="362662"/>
                  </a:lnTo>
                  <a:lnTo>
                    <a:pt x="161370" y="362352"/>
                  </a:lnTo>
                  <a:lnTo>
                    <a:pt x="155696" y="377050"/>
                  </a:lnTo>
                  <a:lnTo>
                    <a:pt x="172854" y="400861"/>
                  </a:lnTo>
                  <a:lnTo>
                    <a:pt x="172854" y="409948"/>
                  </a:lnTo>
                  <a:lnTo>
                    <a:pt x="168278" y="418021"/>
                  </a:lnTo>
                  <a:lnTo>
                    <a:pt x="157115" y="411467"/>
                  </a:lnTo>
                  <a:lnTo>
                    <a:pt x="131676" y="388464"/>
                  </a:lnTo>
                  <a:lnTo>
                    <a:pt x="88211" y="375699"/>
                  </a:lnTo>
                  <a:lnTo>
                    <a:pt x="43556" y="372883"/>
                  </a:lnTo>
                  <a:lnTo>
                    <a:pt x="24477" y="368364"/>
                  </a:lnTo>
                  <a:lnTo>
                    <a:pt x="14869" y="352607"/>
                  </a:lnTo>
                  <a:lnTo>
                    <a:pt x="3706" y="327474"/>
                  </a:lnTo>
                  <a:lnTo>
                    <a:pt x="0" y="310616"/>
                  </a:lnTo>
                  <a:lnTo>
                    <a:pt x="5536" y="289380"/>
                  </a:lnTo>
                  <a:lnTo>
                    <a:pt x="29876" y="265833"/>
                  </a:lnTo>
                  <a:lnTo>
                    <a:pt x="119506" y="221949"/>
                  </a:lnTo>
                  <a:lnTo>
                    <a:pt x="134696" y="207439"/>
                  </a:lnTo>
                  <a:lnTo>
                    <a:pt x="139957" y="187311"/>
                  </a:lnTo>
                  <a:lnTo>
                    <a:pt x="161187" y="143093"/>
                  </a:lnTo>
                  <a:lnTo>
                    <a:pt x="175141" y="95741"/>
                  </a:lnTo>
                  <a:lnTo>
                    <a:pt x="154690" y="78056"/>
                  </a:lnTo>
                  <a:lnTo>
                    <a:pt x="123258" y="68714"/>
                  </a:lnTo>
                  <a:lnTo>
                    <a:pt x="106970" y="54663"/>
                  </a:lnTo>
                  <a:lnTo>
                    <a:pt x="84368" y="23509"/>
                  </a:lnTo>
                  <a:lnTo>
                    <a:pt x="97133" y="4118"/>
                  </a:lnTo>
                  <a:lnTo>
                    <a:pt x="147369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Yazd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C104973F-545C-4F7F-BED0-3ADCD0EF658D}"/>
                </a:ext>
              </a:extLst>
            </p:cNvPr>
            <p:cNvSpPr/>
            <p:nvPr/>
          </p:nvSpPr>
          <p:spPr>
            <a:xfrm>
              <a:off x="3899715" y="2551153"/>
              <a:ext cx="2390628" cy="2840462"/>
            </a:xfrm>
            <a:custGeom>
              <a:avLst/>
              <a:gdLst/>
              <a:ahLst/>
              <a:cxnLst/>
              <a:rect l="l" t="t" r="r" b="b"/>
              <a:pathLst>
                <a:path w="2390628" h="2840462">
                  <a:moveTo>
                    <a:pt x="1983383" y="857202"/>
                  </a:moveTo>
                  <a:lnTo>
                    <a:pt x="2096484" y="830882"/>
                  </a:lnTo>
                  <a:lnTo>
                    <a:pt x="2115426" y="855087"/>
                  </a:lnTo>
                  <a:lnTo>
                    <a:pt x="2132949" y="888915"/>
                  </a:lnTo>
                  <a:lnTo>
                    <a:pt x="2166028" y="1112699"/>
                  </a:lnTo>
                  <a:lnTo>
                    <a:pt x="2194898" y="1178671"/>
                  </a:lnTo>
                  <a:lnTo>
                    <a:pt x="2232461" y="1200201"/>
                  </a:lnTo>
                  <a:lnTo>
                    <a:pt x="2243030" y="1208529"/>
                  </a:lnTo>
                  <a:lnTo>
                    <a:pt x="2271671" y="1221421"/>
                  </a:lnTo>
                  <a:lnTo>
                    <a:pt x="2309280" y="1244987"/>
                  </a:lnTo>
                  <a:lnTo>
                    <a:pt x="2345059" y="1301184"/>
                  </a:lnTo>
                  <a:lnTo>
                    <a:pt x="2356680" y="1309495"/>
                  </a:lnTo>
                  <a:lnTo>
                    <a:pt x="2358830" y="1349855"/>
                  </a:lnTo>
                  <a:lnTo>
                    <a:pt x="2355216" y="1366090"/>
                  </a:lnTo>
                  <a:lnTo>
                    <a:pt x="2343274" y="1385538"/>
                  </a:lnTo>
                  <a:lnTo>
                    <a:pt x="2335725" y="1404380"/>
                  </a:lnTo>
                  <a:lnTo>
                    <a:pt x="2338928" y="1415969"/>
                  </a:lnTo>
                  <a:lnTo>
                    <a:pt x="2345699" y="1428099"/>
                  </a:lnTo>
                  <a:lnTo>
                    <a:pt x="2358693" y="1442842"/>
                  </a:lnTo>
                  <a:lnTo>
                    <a:pt x="2359425" y="1458747"/>
                  </a:lnTo>
                  <a:lnTo>
                    <a:pt x="2372831" y="1488075"/>
                  </a:lnTo>
                  <a:lnTo>
                    <a:pt x="2390629" y="1517493"/>
                  </a:lnTo>
                  <a:lnTo>
                    <a:pt x="2389668" y="1546297"/>
                  </a:lnTo>
                  <a:lnTo>
                    <a:pt x="2379556" y="1575490"/>
                  </a:lnTo>
                  <a:lnTo>
                    <a:pt x="2375576" y="1601137"/>
                  </a:lnTo>
                  <a:lnTo>
                    <a:pt x="2368301" y="1625581"/>
                  </a:lnTo>
                  <a:lnTo>
                    <a:pt x="2309326" y="1704734"/>
                  </a:lnTo>
                  <a:lnTo>
                    <a:pt x="2293038" y="1750298"/>
                  </a:lnTo>
                  <a:lnTo>
                    <a:pt x="2247560" y="1820984"/>
                  </a:lnTo>
                  <a:lnTo>
                    <a:pt x="2224409" y="1880631"/>
                  </a:lnTo>
                  <a:lnTo>
                    <a:pt x="2218141" y="1890856"/>
                  </a:lnTo>
                  <a:lnTo>
                    <a:pt x="1743090" y="1686172"/>
                  </a:lnTo>
                  <a:lnTo>
                    <a:pt x="1686631" y="1676201"/>
                  </a:lnTo>
                  <a:lnTo>
                    <a:pt x="1677068" y="1690759"/>
                  </a:lnTo>
                  <a:lnTo>
                    <a:pt x="1656663" y="1712879"/>
                  </a:lnTo>
                  <a:lnTo>
                    <a:pt x="1564608" y="1764982"/>
                  </a:lnTo>
                  <a:lnTo>
                    <a:pt x="1533313" y="1798309"/>
                  </a:lnTo>
                  <a:lnTo>
                    <a:pt x="1298281" y="1922565"/>
                  </a:lnTo>
                  <a:lnTo>
                    <a:pt x="1278562" y="1964677"/>
                  </a:lnTo>
                  <a:lnTo>
                    <a:pt x="1272888" y="2127817"/>
                  </a:lnTo>
                  <a:lnTo>
                    <a:pt x="1266254" y="2163768"/>
                  </a:lnTo>
                  <a:lnTo>
                    <a:pt x="1191219" y="2196916"/>
                  </a:lnTo>
                  <a:lnTo>
                    <a:pt x="1107721" y="2208289"/>
                  </a:lnTo>
                  <a:lnTo>
                    <a:pt x="1071439" y="2200894"/>
                  </a:lnTo>
                  <a:lnTo>
                    <a:pt x="1014797" y="2198745"/>
                  </a:lnTo>
                  <a:lnTo>
                    <a:pt x="765993" y="2242888"/>
                  </a:lnTo>
                  <a:lnTo>
                    <a:pt x="727058" y="2286444"/>
                  </a:lnTo>
                  <a:lnTo>
                    <a:pt x="706606" y="2325343"/>
                  </a:lnTo>
                  <a:lnTo>
                    <a:pt x="696769" y="2362866"/>
                  </a:lnTo>
                  <a:lnTo>
                    <a:pt x="697913" y="2388407"/>
                  </a:lnTo>
                  <a:lnTo>
                    <a:pt x="722620" y="2435225"/>
                  </a:lnTo>
                  <a:lnTo>
                    <a:pt x="748790" y="2504095"/>
                  </a:lnTo>
                  <a:lnTo>
                    <a:pt x="759359" y="2555364"/>
                  </a:lnTo>
                  <a:lnTo>
                    <a:pt x="773588" y="2572818"/>
                  </a:lnTo>
                  <a:lnTo>
                    <a:pt x="787863" y="2582648"/>
                  </a:lnTo>
                  <a:lnTo>
                    <a:pt x="782281" y="2748618"/>
                  </a:lnTo>
                  <a:lnTo>
                    <a:pt x="786994" y="2777712"/>
                  </a:lnTo>
                  <a:lnTo>
                    <a:pt x="793079" y="2798057"/>
                  </a:lnTo>
                  <a:lnTo>
                    <a:pt x="793582" y="2812526"/>
                  </a:lnTo>
                  <a:lnTo>
                    <a:pt x="779627" y="2822534"/>
                  </a:lnTo>
                  <a:lnTo>
                    <a:pt x="734973" y="2827992"/>
                  </a:lnTo>
                  <a:lnTo>
                    <a:pt x="730489" y="2831789"/>
                  </a:lnTo>
                  <a:lnTo>
                    <a:pt x="710998" y="2840463"/>
                  </a:lnTo>
                  <a:lnTo>
                    <a:pt x="621140" y="2794706"/>
                  </a:lnTo>
                  <a:lnTo>
                    <a:pt x="552328" y="2742914"/>
                  </a:lnTo>
                  <a:lnTo>
                    <a:pt x="539654" y="2712294"/>
                  </a:lnTo>
                  <a:lnTo>
                    <a:pt x="523915" y="2600158"/>
                  </a:lnTo>
                  <a:lnTo>
                    <a:pt x="504653" y="2565914"/>
                  </a:lnTo>
                  <a:lnTo>
                    <a:pt x="434057" y="2479118"/>
                  </a:lnTo>
                  <a:lnTo>
                    <a:pt x="360486" y="2347376"/>
                  </a:lnTo>
                  <a:lnTo>
                    <a:pt x="257131" y="2085846"/>
                  </a:lnTo>
                  <a:lnTo>
                    <a:pt x="200260" y="2016617"/>
                  </a:lnTo>
                  <a:lnTo>
                    <a:pt x="133278" y="1954937"/>
                  </a:lnTo>
                  <a:lnTo>
                    <a:pt x="20635" y="1911554"/>
                  </a:lnTo>
                  <a:lnTo>
                    <a:pt x="1327" y="1835109"/>
                  </a:lnTo>
                  <a:lnTo>
                    <a:pt x="0" y="1798955"/>
                  </a:lnTo>
                  <a:lnTo>
                    <a:pt x="4758" y="1786018"/>
                  </a:lnTo>
                  <a:lnTo>
                    <a:pt x="13223" y="1722857"/>
                  </a:lnTo>
                  <a:lnTo>
                    <a:pt x="31753" y="1649446"/>
                  </a:lnTo>
                  <a:lnTo>
                    <a:pt x="35779" y="1615881"/>
                  </a:lnTo>
                  <a:lnTo>
                    <a:pt x="23060" y="1454842"/>
                  </a:lnTo>
                  <a:lnTo>
                    <a:pt x="26399" y="1437431"/>
                  </a:lnTo>
                  <a:lnTo>
                    <a:pt x="44014" y="1425575"/>
                  </a:lnTo>
                  <a:lnTo>
                    <a:pt x="75904" y="1416187"/>
                  </a:lnTo>
                  <a:lnTo>
                    <a:pt x="104591" y="1399887"/>
                  </a:lnTo>
                  <a:lnTo>
                    <a:pt x="124127" y="1383447"/>
                  </a:lnTo>
                  <a:lnTo>
                    <a:pt x="150756" y="1366443"/>
                  </a:lnTo>
                  <a:lnTo>
                    <a:pt x="193443" y="1349787"/>
                  </a:lnTo>
                  <a:lnTo>
                    <a:pt x="225744" y="1348673"/>
                  </a:lnTo>
                  <a:lnTo>
                    <a:pt x="365931" y="1380880"/>
                  </a:lnTo>
                  <a:lnTo>
                    <a:pt x="834439" y="1219145"/>
                  </a:lnTo>
                  <a:lnTo>
                    <a:pt x="881199" y="1192444"/>
                  </a:lnTo>
                  <a:lnTo>
                    <a:pt x="905631" y="1162590"/>
                  </a:lnTo>
                  <a:lnTo>
                    <a:pt x="922605" y="1130423"/>
                  </a:lnTo>
                  <a:lnTo>
                    <a:pt x="937063" y="1091060"/>
                  </a:lnTo>
                  <a:lnTo>
                    <a:pt x="957194" y="1002489"/>
                  </a:lnTo>
                  <a:lnTo>
                    <a:pt x="980985" y="972951"/>
                  </a:lnTo>
                  <a:lnTo>
                    <a:pt x="1024954" y="949260"/>
                  </a:lnTo>
                  <a:lnTo>
                    <a:pt x="1059406" y="945600"/>
                  </a:lnTo>
                  <a:lnTo>
                    <a:pt x="1084799" y="927888"/>
                  </a:lnTo>
                  <a:lnTo>
                    <a:pt x="1122545" y="862036"/>
                  </a:lnTo>
                  <a:lnTo>
                    <a:pt x="1134303" y="824382"/>
                  </a:lnTo>
                  <a:lnTo>
                    <a:pt x="1129316" y="463158"/>
                  </a:lnTo>
                  <a:lnTo>
                    <a:pt x="1129362" y="461842"/>
                  </a:lnTo>
                  <a:lnTo>
                    <a:pt x="1137140" y="458295"/>
                  </a:lnTo>
                  <a:lnTo>
                    <a:pt x="1177814" y="450688"/>
                  </a:lnTo>
                  <a:lnTo>
                    <a:pt x="1291327" y="453280"/>
                  </a:lnTo>
                  <a:lnTo>
                    <a:pt x="1339916" y="428110"/>
                  </a:lnTo>
                  <a:lnTo>
                    <a:pt x="1499090" y="159665"/>
                  </a:lnTo>
                  <a:lnTo>
                    <a:pt x="1680042" y="112344"/>
                  </a:lnTo>
                  <a:lnTo>
                    <a:pt x="1855962" y="28714"/>
                  </a:lnTo>
                  <a:lnTo>
                    <a:pt x="1967415" y="0"/>
                  </a:lnTo>
                  <a:lnTo>
                    <a:pt x="2016645" y="12988"/>
                  </a:lnTo>
                  <a:lnTo>
                    <a:pt x="2145760" y="112205"/>
                  </a:lnTo>
                  <a:lnTo>
                    <a:pt x="2160950" y="146204"/>
                  </a:lnTo>
                  <a:lnTo>
                    <a:pt x="2154956" y="180819"/>
                  </a:lnTo>
                  <a:lnTo>
                    <a:pt x="2112086" y="222914"/>
                  </a:lnTo>
                  <a:lnTo>
                    <a:pt x="1936670" y="347295"/>
                  </a:lnTo>
                  <a:lnTo>
                    <a:pt x="1906518" y="401789"/>
                  </a:lnTo>
                  <a:lnTo>
                    <a:pt x="1850746" y="569907"/>
                  </a:lnTo>
                  <a:lnTo>
                    <a:pt x="1847131" y="660256"/>
                  </a:lnTo>
                  <a:lnTo>
                    <a:pt x="1874675" y="813853"/>
                  </a:lnTo>
                  <a:lnTo>
                    <a:pt x="1895446" y="846654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Esfah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989F3513-53AC-408B-B6E6-C1A189333180}"/>
                </a:ext>
              </a:extLst>
            </p:cNvPr>
            <p:cNvSpPr/>
            <p:nvPr/>
          </p:nvSpPr>
          <p:spPr>
            <a:xfrm>
              <a:off x="2407168" y="2906919"/>
              <a:ext cx="2626850" cy="1982824"/>
            </a:xfrm>
            <a:custGeom>
              <a:avLst/>
              <a:gdLst/>
              <a:ahLst/>
              <a:cxnLst/>
              <a:rect l="l" t="t" r="r" b="b"/>
              <a:pathLst>
                <a:path w="2626850" h="1982824">
                  <a:moveTo>
                    <a:pt x="1163219" y="53652"/>
                  </a:moveTo>
                  <a:lnTo>
                    <a:pt x="1284509" y="45884"/>
                  </a:lnTo>
                  <a:lnTo>
                    <a:pt x="1314660" y="50642"/>
                  </a:lnTo>
                  <a:lnTo>
                    <a:pt x="1503116" y="112836"/>
                  </a:lnTo>
                  <a:lnTo>
                    <a:pt x="1526175" y="116478"/>
                  </a:lnTo>
                  <a:lnTo>
                    <a:pt x="2582699" y="84764"/>
                  </a:lnTo>
                  <a:lnTo>
                    <a:pt x="2606993" y="92761"/>
                  </a:lnTo>
                  <a:lnTo>
                    <a:pt x="2617837" y="102086"/>
                  </a:lnTo>
                  <a:lnTo>
                    <a:pt x="2621863" y="107392"/>
                  </a:lnTo>
                  <a:lnTo>
                    <a:pt x="2626850" y="468616"/>
                  </a:lnTo>
                  <a:lnTo>
                    <a:pt x="2615092" y="506270"/>
                  </a:lnTo>
                  <a:lnTo>
                    <a:pt x="2577346" y="572122"/>
                  </a:lnTo>
                  <a:lnTo>
                    <a:pt x="2551953" y="589834"/>
                  </a:lnTo>
                  <a:lnTo>
                    <a:pt x="2517501" y="593494"/>
                  </a:lnTo>
                  <a:lnTo>
                    <a:pt x="2473532" y="617185"/>
                  </a:lnTo>
                  <a:lnTo>
                    <a:pt x="2449741" y="646723"/>
                  </a:lnTo>
                  <a:lnTo>
                    <a:pt x="2429610" y="735294"/>
                  </a:lnTo>
                  <a:lnTo>
                    <a:pt x="2415152" y="774657"/>
                  </a:lnTo>
                  <a:lnTo>
                    <a:pt x="2398178" y="806824"/>
                  </a:lnTo>
                  <a:lnTo>
                    <a:pt x="2373746" y="836678"/>
                  </a:lnTo>
                  <a:lnTo>
                    <a:pt x="2326986" y="863379"/>
                  </a:lnTo>
                  <a:lnTo>
                    <a:pt x="1858478" y="1025114"/>
                  </a:lnTo>
                  <a:lnTo>
                    <a:pt x="1718291" y="992907"/>
                  </a:lnTo>
                  <a:lnTo>
                    <a:pt x="1685990" y="994021"/>
                  </a:lnTo>
                  <a:lnTo>
                    <a:pt x="1643303" y="1010677"/>
                  </a:lnTo>
                  <a:lnTo>
                    <a:pt x="1616674" y="1027681"/>
                  </a:lnTo>
                  <a:lnTo>
                    <a:pt x="1597138" y="1044121"/>
                  </a:lnTo>
                  <a:lnTo>
                    <a:pt x="1568451" y="1060421"/>
                  </a:lnTo>
                  <a:lnTo>
                    <a:pt x="1536561" y="1069809"/>
                  </a:lnTo>
                  <a:lnTo>
                    <a:pt x="1518946" y="1081665"/>
                  </a:lnTo>
                  <a:lnTo>
                    <a:pt x="1515607" y="1099076"/>
                  </a:lnTo>
                  <a:lnTo>
                    <a:pt x="1528326" y="1260115"/>
                  </a:lnTo>
                  <a:lnTo>
                    <a:pt x="1524300" y="1293680"/>
                  </a:lnTo>
                  <a:lnTo>
                    <a:pt x="1505770" y="1367091"/>
                  </a:lnTo>
                  <a:lnTo>
                    <a:pt x="1497305" y="1430252"/>
                  </a:lnTo>
                  <a:lnTo>
                    <a:pt x="1492547" y="1443189"/>
                  </a:lnTo>
                  <a:lnTo>
                    <a:pt x="1493874" y="1479343"/>
                  </a:lnTo>
                  <a:lnTo>
                    <a:pt x="1513182" y="1555788"/>
                  </a:lnTo>
                  <a:lnTo>
                    <a:pt x="1512404" y="1555788"/>
                  </a:lnTo>
                  <a:lnTo>
                    <a:pt x="1361328" y="1599574"/>
                  </a:lnTo>
                  <a:lnTo>
                    <a:pt x="1328432" y="1599735"/>
                  </a:lnTo>
                  <a:lnTo>
                    <a:pt x="1229835" y="1577834"/>
                  </a:lnTo>
                  <a:lnTo>
                    <a:pt x="1209246" y="1559253"/>
                  </a:lnTo>
                  <a:lnTo>
                    <a:pt x="1205082" y="1511237"/>
                  </a:lnTo>
                  <a:lnTo>
                    <a:pt x="1198311" y="1497121"/>
                  </a:lnTo>
                  <a:lnTo>
                    <a:pt x="1190670" y="1495938"/>
                  </a:lnTo>
                  <a:lnTo>
                    <a:pt x="1130322" y="1529111"/>
                  </a:lnTo>
                  <a:lnTo>
                    <a:pt x="1121767" y="1540772"/>
                  </a:lnTo>
                  <a:lnTo>
                    <a:pt x="1109139" y="1546387"/>
                  </a:lnTo>
                  <a:lnTo>
                    <a:pt x="1049523" y="1586826"/>
                  </a:lnTo>
                  <a:lnTo>
                    <a:pt x="1016306" y="1591577"/>
                  </a:lnTo>
                  <a:lnTo>
                    <a:pt x="973345" y="1581297"/>
                  </a:lnTo>
                  <a:lnTo>
                    <a:pt x="971697" y="1596676"/>
                  </a:lnTo>
                  <a:lnTo>
                    <a:pt x="982129" y="1621063"/>
                  </a:lnTo>
                  <a:lnTo>
                    <a:pt x="995672" y="1635009"/>
                  </a:lnTo>
                  <a:lnTo>
                    <a:pt x="1013104" y="1641645"/>
                  </a:lnTo>
                  <a:lnTo>
                    <a:pt x="1032549" y="1645331"/>
                  </a:lnTo>
                  <a:lnTo>
                    <a:pt x="1058079" y="1664817"/>
                  </a:lnTo>
                  <a:lnTo>
                    <a:pt x="1070890" y="1699749"/>
                  </a:lnTo>
                  <a:lnTo>
                    <a:pt x="1060183" y="1735070"/>
                  </a:lnTo>
                  <a:lnTo>
                    <a:pt x="1051170" y="1787932"/>
                  </a:lnTo>
                  <a:lnTo>
                    <a:pt x="1013699" y="1881466"/>
                  </a:lnTo>
                  <a:lnTo>
                    <a:pt x="1010221" y="1926534"/>
                  </a:lnTo>
                  <a:lnTo>
                    <a:pt x="1014751" y="1957045"/>
                  </a:lnTo>
                  <a:lnTo>
                    <a:pt x="1014980" y="1973611"/>
                  </a:lnTo>
                  <a:lnTo>
                    <a:pt x="1002535" y="1977685"/>
                  </a:lnTo>
                  <a:lnTo>
                    <a:pt x="968861" y="1982824"/>
                  </a:lnTo>
                  <a:lnTo>
                    <a:pt x="959893" y="1973997"/>
                  </a:lnTo>
                  <a:lnTo>
                    <a:pt x="897944" y="1929332"/>
                  </a:lnTo>
                  <a:lnTo>
                    <a:pt x="850270" y="1878491"/>
                  </a:lnTo>
                  <a:lnTo>
                    <a:pt x="825700" y="1815096"/>
                  </a:lnTo>
                  <a:lnTo>
                    <a:pt x="822635" y="1780540"/>
                  </a:lnTo>
                  <a:lnTo>
                    <a:pt x="827073" y="1762745"/>
                  </a:lnTo>
                  <a:lnTo>
                    <a:pt x="828263" y="1722465"/>
                  </a:lnTo>
                  <a:lnTo>
                    <a:pt x="787863" y="1588383"/>
                  </a:lnTo>
                  <a:lnTo>
                    <a:pt x="777980" y="1529259"/>
                  </a:lnTo>
                  <a:lnTo>
                    <a:pt x="780588" y="1501343"/>
                  </a:lnTo>
                  <a:lnTo>
                    <a:pt x="795687" y="1490613"/>
                  </a:lnTo>
                  <a:lnTo>
                    <a:pt x="814399" y="1482410"/>
                  </a:lnTo>
                  <a:lnTo>
                    <a:pt x="813393" y="1466550"/>
                  </a:lnTo>
                  <a:lnTo>
                    <a:pt x="800033" y="1449528"/>
                  </a:lnTo>
                  <a:lnTo>
                    <a:pt x="791294" y="1433510"/>
                  </a:lnTo>
                  <a:lnTo>
                    <a:pt x="793170" y="1417432"/>
                  </a:lnTo>
                  <a:lnTo>
                    <a:pt x="810876" y="1405162"/>
                  </a:lnTo>
                  <a:lnTo>
                    <a:pt x="824877" y="1377578"/>
                  </a:lnTo>
                  <a:lnTo>
                    <a:pt x="816687" y="1323309"/>
                  </a:lnTo>
                  <a:lnTo>
                    <a:pt x="793628" y="1281175"/>
                  </a:lnTo>
                  <a:lnTo>
                    <a:pt x="742202" y="1242248"/>
                  </a:lnTo>
                  <a:lnTo>
                    <a:pt x="718868" y="1218615"/>
                  </a:lnTo>
                  <a:lnTo>
                    <a:pt x="662592" y="1174886"/>
                  </a:lnTo>
                  <a:lnTo>
                    <a:pt x="658154" y="1133826"/>
                  </a:lnTo>
                  <a:lnTo>
                    <a:pt x="660716" y="1095741"/>
                  </a:lnTo>
                  <a:lnTo>
                    <a:pt x="651062" y="1080498"/>
                  </a:lnTo>
                  <a:lnTo>
                    <a:pt x="647265" y="1065237"/>
                  </a:lnTo>
                  <a:lnTo>
                    <a:pt x="640539" y="1057666"/>
                  </a:lnTo>
                  <a:lnTo>
                    <a:pt x="628918" y="1054667"/>
                  </a:lnTo>
                  <a:lnTo>
                    <a:pt x="624525" y="1041854"/>
                  </a:lnTo>
                  <a:lnTo>
                    <a:pt x="620179" y="1017957"/>
                  </a:lnTo>
                  <a:lnTo>
                    <a:pt x="602839" y="1002907"/>
                  </a:lnTo>
                  <a:lnTo>
                    <a:pt x="583760" y="1006249"/>
                  </a:lnTo>
                  <a:lnTo>
                    <a:pt x="573969" y="1016871"/>
                  </a:lnTo>
                  <a:lnTo>
                    <a:pt x="555713" y="1023118"/>
                  </a:lnTo>
                  <a:lnTo>
                    <a:pt x="497516" y="1024911"/>
                  </a:lnTo>
                  <a:lnTo>
                    <a:pt x="480175" y="1028061"/>
                  </a:lnTo>
                  <a:lnTo>
                    <a:pt x="430808" y="1060258"/>
                  </a:lnTo>
                  <a:lnTo>
                    <a:pt x="410677" y="1064654"/>
                  </a:lnTo>
                  <a:lnTo>
                    <a:pt x="397088" y="1059986"/>
                  </a:lnTo>
                  <a:lnTo>
                    <a:pt x="375310" y="1064857"/>
                  </a:lnTo>
                  <a:lnTo>
                    <a:pt x="346486" y="1061330"/>
                  </a:lnTo>
                  <a:lnTo>
                    <a:pt x="319537" y="1038841"/>
                  </a:lnTo>
                  <a:lnTo>
                    <a:pt x="292406" y="1023946"/>
                  </a:lnTo>
                  <a:lnTo>
                    <a:pt x="272687" y="1028102"/>
                  </a:lnTo>
                  <a:lnTo>
                    <a:pt x="258869" y="1035135"/>
                  </a:lnTo>
                  <a:lnTo>
                    <a:pt x="242947" y="1037863"/>
                  </a:lnTo>
                  <a:lnTo>
                    <a:pt x="212750" y="1033954"/>
                  </a:lnTo>
                  <a:lnTo>
                    <a:pt x="125546" y="1081068"/>
                  </a:lnTo>
                  <a:lnTo>
                    <a:pt x="137350" y="1041895"/>
                  </a:lnTo>
                  <a:lnTo>
                    <a:pt x="146866" y="1027273"/>
                  </a:lnTo>
                  <a:lnTo>
                    <a:pt x="128520" y="1002336"/>
                  </a:lnTo>
                  <a:lnTo>
                    <a:pt x="84139" y="985433"/>
                  </a:lnTo>
                  <a:lnTo>
                    <a:pt x="45615" y="988015"/>
                  </a:lnTo>
                  <a:lnTo>
                    <a:pt x="21733" y="975184"/>
                  </a:lnTo>
                  <a:lnTo>
                    <a:pt x="320" y="922030"/>
                  </a:lnTo>
                  <a:lnTo>
                    <a:pt x="0" y="916858"/>
                  </a:lnTo>
                  <a:lnTo>
                    <a:pt x="2745" y="904253"/>
                  </a:lnTo>
                  <a:lnTo>
                    <a:pt x="8693" y="893579"/>
                  </a:lnTo>
                  <a:lnTo>
                    <a:pt x="18804" y="887001"/>
                  </a:lnTo>
                  <a:lnTo>
                    <a:pt x="54171" y="875246"/>
                  </a:lnTo>
                  <a:lnTo>
                    <a:pt x="74394" y="859972"/>
                  </a:lnTo>
                  <a:lnTo>
                    <a:pt x="82355" y="797395"/>
                  </a:lnTo>
                  <a:lnTo>
                    <a:pt x="107794" y="767407"/>
                  </a:lnTo>
                  <a:lnTo>
                    <a:pt x="173586" y="748874"/>
                  </a:lnTo>
                  <a:lnTo>
                    <a:pt x="184246" y="742481"/>
                  </a:lnTo>
                  <a:lnTo>
                    <a:pt x="185116" y="732685"/>
                  </a:lnTo>
                  <a:lnTo>
                    <a:pt x="187632" y="720289"/>
                  </a:lnTo>
                  <a:lnTo>
                    <a:pt x="232378" y="630142"/>
                  </a:lnTo>
                  <a:lnTo>
                    <a:pt x="231280" y="607266"/>
                  </a:lnTo>
                  <a:lnTo>
                    <a:pt x="233110" y="578470"/>
                  </a:lnTo>
                  <a:lnTo>
                    <a:pt x="243039" y="557255"/>
                  </a:lnTo>
                  <a:lnTo>
                    <a:pt x="279778" y="526726"/>
                  </a:lnTo>
                  <a:lnTo>
                    <a:pt x="350009" y="484885"/>
                  </a:lnTo>
                  <a:lnTo>
                    <a:pt x="534575" y="436294"/>
                  </a:lnTo>
                  <a:lnTo>
                    <a:pt x="562210" y="419100"/>
                  </a:lnTo>
                  <a:lnTo>
                    <a:pt x="587100" y="398101"/>
                  </a:lnTo>
                  <a:lnTo>
                    <a:pt x="614963" y="389208"/>
                  </a:lnTo>
                  <a:lnTo>
                    <a:pt x="640310" y="389070"/>
                  </a:lnTo>
                  <a:lnTo>
                    <a:pt x="652114" y="368085"/>
                  </a:lnTo>
                  <a:lnTo>
                    <a:pt x="694390" y="265633"/>
                  </a:lnTo>
                  <a:lnTo>
                    <a:pt x="699651" y="233803"/>
                  </a:lnTo>
                  <a:lnTo>
                    <a:pt x="687115" y="227075"/>
                  </a:lnTo>
                  <a:lnTo>
                    <a:pt x="677827" y="203954"/>
                  </a:lnTo>
                  <a:lnTo>
                    <a:pt x="691141" y="98816"/>
                  </a:lnTo>
                  <a:lnTo>
                    <a:pt x="696357" y="83198"/>
                  </a:lnTo>
                  <a:lnTo>
                    <a:pt x="712966" y="66452"/>
                  </a:lnTo>
                  <a:lnTo>
                    <a:pt x="755150" y="48048"/>
                  </a:lnTo>
                  <a:lnTo>
                    <a:pt x="850727" y="37047"/>
                  </a:lnTo>
                  <a:lnTo>
                    <a:pt x="884996" y="38809"/>
                  </a:lnTo>
                  <a:lnTo>
                    <a:pt x="1034287" y="0"/>
                  </a:lnTo>
                  <a:lnTo>
                    <a:pt x="1119891" y="46495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Chahar Mahall and Bakhtiari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B657111C-9F09-4907-9D9D-EE0ADAB09BDB}"/>
                </a:ext>
              </a:extLst>
            </p:cNvPr>
            <p:cNvSpPr/>
            <p:nvPr/>
          </p:nvSpPr>
          <p:spPr>
            <a:xfrm>
              <a:off x="2532714" y="3909826"/>
              <a:ext cx="702716" cy="813925"/>
            </a:xfrm>
            <a:custGeom>
              <a:avLst/>
              <a:gdLst/>
              <a:ahLst/>
              <a:cxnLst/>
              <a:rect l="l" t="t" r="r" b="b"/>
              <a:pathLst>
                <a:path w="702716" h="813925">
                  <a:moveTo>
                    <a:pt x="697089" y="777633"/>
                  </a:moveTo>
                  <a:lnTo>
                    <a:pt x="681945" y="776550"/>
                  </a:lnTo>
                  <a:lnTo>
                    <a:pt x="653258" y="782004"/>
                  </a:lnTo>
                  <a:lnTo>
                    <a:pt x="631296" y="801394"/>
                  </a:lnTo>
                  <a:lnTo>
                    <a:pt x="607322" y="813925"/>
                  </a:lnTo>
                  <a:lnTo>
                    <a:pt x="556491" y="807179"/>
                  </a:lnTo>
                  <a:lnTo>
                    <a:pt x="541392" y="807433"/>
                  </a:lnTo>
                  <a:lnTo>
                    <a:pt x="376728" y="660758"/>
                  </a:lnTo>
                  <a:lnTo>
                    <a:pt x="363094" y="658989"/>
                  </a:lnTo>
                  <a:lnTo>
                    <a:pt x="339805" y="660329"/>
                  </a:lnTo>
                  <a:lnTo>
                    <a:pt x="262163" y="629045"/>
                  </a:lnTo>
                  <a:lnTo>
                    <a:pt x="230822" y="609787"/>
                  </a:lnTo>
                  <a:lnTo>
                    <a:pt x="246561" y="579276"/>
                  </a:lnTo>
                  <a:lnTo>
                    <a:pt x="270673" y="549013"/>
                  </a:lnTo>
                  <a:lnTo>
                    <a:pt x="271908" y="524860"/>
                  </a:lnTo>
                  <a:lnTo>
                    <a:pt x="259006" y="496003"/>
                  </a:lnTo>
                  <a:lnTo>
                    <a:pt x="221397" y="455369"/>
                  </a:lnTo>
                  <a:lnTo>
                    <a:pt x="212796" y="440268"/>
                  </a:lnTo>
                  <a:lnTo>
                    <a:pt x="190789" y="420208"/>
                  </a:lnTo>
                  <a:lnTo>
                    <a:pt x="177200" y="398604"/>
                  </a:lnTo>
                  <a:lnTo>
                    <a:pt x="163886" y="367284"/>
                  </a:lnTo>
                  <a:lnTo>
                    <a:pt x="151899" y="323708"/>
                  </a:lnTo>
                  <a:lnTo>
                    <a:pt x="145951" y="309875"/>
                  </a:lnTo>
                  <a:lnTo>
                    <a:pt x="138631" y="302532"/>
                  </a:lnTo>
                  <a:lnTo>
                    <a:pt x="117721" y="295755"/>
                  </a:lnTo>
                  <a:lnTo>
                    <a:pt x="111316" y="288370"/>
                  </a:lnTo>
                  <a:lnTo>
                    <a:pt x="100290" y="280389"/>
                  </a:lnTo>
                  <a:lnTo>
                    <a:pt x="89538" y="266314"/>
                  </a:lnTo>
                  <a:lnTo>
                    <a:pt x="75629" y="231122"/>
                  </a:lnTo>
                  <a:lnTo>
                    <a:pt x="8921" y="125337"/>
                  </a:lnTo>
                  <a:lnTo>
                    <a:pt x="1692" y="93621"/>
                  </a:lnTo>
                  <a:lnTo>
                    <a:pt x="0" y="78161"/>
                  </a:lnTo>
                  <a:lnTo>
                    <a:pt x="87204" y="31047"/>
                  </a:lnTo>
                  <a:lnTo>
                    <a:pt x="117401" y="34956"/>
                  </a:lnTo>
                  <a:lnTo>
                    <a:pt x="133323" y="32228"/>
                  </a:lnTo>
                  <a:lnTo>
                    <a:pt x="147141" y="25195"/>
                  </a:lnTo>
                  <a:lnTo>
                    <a:pt x="166860" y="21039"/>
                  </a:lnTo>
                  <a:lnTo>
                    <a:pt x="193991" y="35934"/>
                  </a:lnTo>
                  <a:lnTo>
                    <a:pt x="220940" y="58423"/>
                  </a:lnTo>
                  <a:lnTo>
                    <a:pt x="249764" y="61950"/>
                  </a:lnTo>
                  <a:lnTo>
                    <a:pt x="271542" y="57079"/>
                  </a:lnTo>
                  <a:lnTo>
                    <a:pt x="285131" y="61747"/>
                  </a:lnTo>
                  <a:lnTo>
                    <a:pt x="305262" y="57351"/>
                  </a:lnTo>
                  <a:lnTo>
                    <a:pt x="354629" y="25154"/>
                  </a:lnTo>
                  <a:lnTo>
                    <a:pt x="371970" y="22004"/>
                  </a:lnTo>
                  <a:lnTo>
                    <a:pt x="430167" y="20211"/>
                  </a:lnTo>
                  <a:lnTo>
                    <a:pt x="448423" y="13964"/>
                  </a:lnTo>
                  <a:lnTo>
                    <a:pt x="458214" y="3342"/>
                  </a:lnTo>
                  <a:lnTo>
                    <a:pt x="477293" y="0"/>
                  </a:lnTo>
                  <a:lnTo>
                    <a:pt x="494633" y="15050"/>
                  </a:lnTo>
                  <a:lnTo>
                    <a:pt x="498979" y="38947"/>
                  </a:lnTo>
                  <a:lnTo>
                    <a:pt x="503372" y="51760"/>
                  </a:lnTo>
                  <a:lnTo>
                    <a:pt x="514993" y="54759"/>
                  </a:lnTo>
                  <a:lnTo>
                    <a:pt x="521719" y="62330"/>
                  </a:lnTo>
                  <a:lnTo>
                    <a:pt x="525516" y="77591"/>
                  </a:lnTo>
                  <a:lnTo>
                    <a:pt x="535170" y="92834"/>
                  </a:lnTo>
                  <a:lnTo>
                    <a:pt x="532608" y="130919"/>
                  </a:lnTo>
                  <a:lnTo>
                    <a:pt x="537046" y="171979"/>
                  </a:lnTo>
                  <a:lnTo>
                    <a:pt x="593322" y="215708"/>
                  </a:lnTo>
                  <a:lnTo>
                    <a:pt x="616656" y="239341"/>
                  </a:lnTo>
                  <a:lnTo>
                    <a:pt x="668082" y="278268"/>
                  </a:lnTo>
                  <a:lnTo>
                    <a:pt x="691141" y="320402"/>
                  </a:lnTo>
                  <a:lnTo>
                    <a:pt x="699331" y="374671"/>
                  </a:lnTo>
                  <a:lnTo>
                    <a:pt x="685330" y="402255"/>
                  </a:lnTo>
                  <a:lnTo>
                    <a:pt x="667624" y="414525"/>
                  </a:lnTo>
                  <a:lnTo>
                    <a:pt x="665748" y="430603"/>
                  </a:lnTo>
                  <a:lnTo>
                    <a:pt x="674487" y="446621"/>
                  </a:lnTo>
                  <a:lnTo>
                    <a:pt x="687847" y="463643"/>
                  </a:lnTo>
                  <a:lnTo>
                    <a:pt x="688853" y="479503"/>
                  </a:lnTo>
                  <a:lnTo>
                    <a:pt x="670141" y="487706"/>
                  </a:lnTo>
                  <a:lnTo>
                    <a:pt x="655042" y="498436"/>
                  </a:lnTo>
                  <a:lnTo>
                    <a:pt x="652434" y="526352"/>
                  </a:lnTo>
                  <a:lnTo>
                    <a:pt x="662317" y="585476"/>
                  </a:lnTo>
                  <a:lnTo>
                    <a:pt x="702717" y="719558"/>
                  </a:lnTo>
                  <a:lnTo>
                    <a:pt x="701527" y="759838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ars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B979238F-8DE6-4D35-8E9D-2DA3F928E68E}"/>
                </a:ext>
              </a:extLst>
            </p:cNvPr>
            <p:cNvSpPr/>
            <p:nvPr/>
          </p:nvSpPr>
          <p:spPr>
            <a:xfrm>
              <a:off x="2915756" y="4402857"/>
              <a:ext cx="2193891" cy="2325337"/>
            </a:xfrm>
            <a:custGeom>
              <a:avLst/>
              <a:gdLst/>
              <a:ahLst/>
              <a:cxnLst/>
              <a:rect l="l" t="t" r="r" b="b"/>
              <a:pathLst>
                <a:path w="2193891" h="2325337">
                  <a:moveTo>
                    <a:pt x="819844" y="103797"/>
                  </a:moveTo>
                  <a:lnTo>
                    <a:pt x="852740" y="103636"/>
                  </a:lnTo>
                  <a:lnTo>
                    <a:pt x="1003816" y="59850"/>
                  </a:lnTo>
                  <a:lnTo>
                    <a:pt x="1004594" y="59850"/>
                  </a:lnTo>
                  <a:lnTo>
                    <a:pt x="1117237" y="103233"/>
                  </a:lnTo>
                  <a:lnTo>
                    <a:pt x="1184219" y="164913"/>
                  </a:lnTo>
                  <a:lnTo>
                    <a:pt x="1241090" y="234142"/>
                  </a:lnTo>
                  <a:lnTo>
                    <a:pt x="1344445" y="495672"/>
                  </a:lnTo>
                  <a:lnTo>
                    <a:pt x="1418016" y="627414"/>
                  </a:lnTo>
                  <a:lnTo>
                    <a:pt x="1488612" y="714210"/>
                  </a:lnTo>
                  <a:lnTo>
                    <a:pt x="1507874" y="748454"/>
                  </a:lnTo>
                  <a:lnTo>
                    <a:pt x="1523613" y="860590"/>
                  </a:lnTo>
                  <a:lnTo>
                    <a:pt x="1536287" y="891210"/>
                  </a:lnTo>
                  <a:lnTo>
                    <a:pt x="1605099" y="943002"/>
                  </a:lnTo>
                  <a:lnTo>
                    <a:pt x="1694957" y="988759"/>
                  </a:lnTo>
                  <a:lnTo>
                    <a:pt x="1694866" y="998827"/>
                  </a:lnTo>
                  <a:lnTo>
                    <a:pt x="1706945" y="1039135"/>
                  </a:lnTo>
                  <a:lnTo>
                    <a:pt x="1742952" y="1113871"/>
                  </a:lnTo>
                  <a:lnTo>
                    <a:pt x="1747939" y="1133379"/>
                  </a:lnTo>
                  <a:lnTo>
                    <a:pt x="1757593" y="1150476"/>
                  </a:lnTo>
                  <a:lnTo>
                    <a:pt x="1768116" y="1161209"/>
                  </a:lnTo>
                  <a:lnTo>
                    <a:pt x="1787973" y="1173844"/>
                  </a:lnTo>
                  <a:lnTo>
                    <a:pt x="1889361" y="1183220"/>
                  </a:lnTo>
                  <a:lnTo>
                    <a:pt x="1915120" y="1194196"/>
                  </a:lnTo>
                  <a:lnTo>
                    <a:pt x="2004612" y="1416732"/>
                  </a:lnTo>
                  <a:lnTo>
                    <a:pt x="2030142" y="1493720"/>
                  </a:lnTo>
                  <a:lnTo>
                    <a:pt x="2030279" y="1507932"/>
                  </a:lnTo>
                  <a:lnTo>
                    <a:pt x="2015776" y="1518488"/>
                  </a:lnTo>
                  <a:lnTo>
                    <a:pt x="2018063" y="1542371"/>
                  </a:lnTo>
                  <a:lnTo>
                    <a:pt x="2151204" y="1671549"/>
                  </a:lnTo>
                  <a:lnTo>
                    <a:pt x="2162962" y="1703268"/>
                  </a:lnTo>
                  <a:lnTo>
                    <a:pt x="2157701" y="1759766"/>
                  </a:lnTo>
                  <a:lnTo>
                    <a:pt x="2135374" y="1841628"/>
                  </a:lnTo>
                  <a:lnTo>
                    <a:pt x="2133223" y="1862579"/>
                  </a:lnTo>
                  <a:lnTo>
                    <a:pt x="2135328" y="1878754"/>
                  </a:lnTo>
                  <a:lnTo>
                    <a:pt x="2172754" y="1909457"/>
                  </a:lnTo>
                  <a:lnTo>
                    <a:pt x="2193891" y="1944051"/>
                  </a:lnTo>
                  <a:lnTo>
                    <a:pt x="2191238" y="1972415"/>
                  </a:lnTo>
                  <a:lnTo>
                    <a:pt x="2183643" y="1984664"/>
                  </a:lnTo>
                  <a:lnTo>
                    <a:pt x="2173486" y="1991893"/>
                  </a:lnTo>
                  <a:lnTo>
                    <a:pt x="2160172" y="1997790"/>
                  </a:lnTo>
                  <a:lnTo>
                    <a:pt x="2134642" y="1996264"/>
                  </a:lnTo>
                  <a:lnTo>
                    <a:pt x="2094059" y="2006814"/>
                  </a:lnTo>
                  <a:lnTo>
                    <a:pt x="2033619" y="2039357"/>
                  </a:lnTo>
                  <a:lnTo>
                    <a:pt x="2016416" y="2066806"/>
                  </a:lnTo>
                  <a:lnTo>
                    <a:pt x="2001867" y="2111121"/>
                  </a:lnTo>
                  <a:lnTo>
                    <a:pt x="1976245" y="2135503"/>
                  </a:lnTo>
                  <a:lnTo>
                    <a:pt x="1920976" y="2152422"/>
                  </a:lnTo>
                  <a:lnTo>
                    <a:pt x="1802934" y="2135735"/>
                  </a:lnTo>
                  <a:lnTo>
                    <a:pt x="1762534" y="2145046"/>
                  </a:lnTo>
                  <a:lnTo>
                    <a:pt x="1740573" y="2154537"/>
                  </a:lnTo>
                  <a:lnTo>
                    <a:pt x="1719618" y="2147135"/>
                  </a:lnTo>
                  <a:lnTo>
                    <a:pt x="1692715" y="2143679"/>
                  </a:lnTo>
                  <a:lnTo>
                    <a:pt x="1574628" y="2154537"/>
                  </a:lnTo>
                  <a:lnTo>
                    <a:pt x="1528829" y="2170419"/>
                  </a:lnTo>
                  <a:lnTo>
                    <a:pt x="1509247" y="2194426"/>
                  </a:lnTo>
                  <a:lnTo>
                    <a:pt x="1502750" y="2233965"/>
                  </a:lnTo>
                  <a:lnTo>
                    <a:pt x="1493371" y="2261266"/>
                  </a:lnTo>
                  <a:lnTo>
                    <a:pt x="1493325" y="2266747"/>
                  </a:lnTo>
                  <a:lnTo>
                    <a:pt x="1498358" y="2281362"/>
                  </a:lnTo>
                  <a:lnTo>
                    <a:pt x="1486325" y="2300783"/>
                  </a:lnTo>
                  <a:lnTo>
                    <a:pt x="1440252" y="2325338"/>
                  </a:lnTo>
                  <a:lnTo>
                    <a:pt x="1304823" y="2301271"/>
                  </a:lnTo>
                  <a:lnTo>
                    <a:pt x="1293339" y="2301233"/>
                  </a:lnTo>
                  <a:lnTo>
                    <a:pt x="1261175" y="2309552"/>
                  </a:lnTo>
                  <a:lnTo>
                    <a:pt x="1253397" y="2308433"/>
                  </a:lnTo>
                  <a:lnTo>
                    <a:pt x="1245985" y="2304795"/>
                  </a:lnTo>
                  <a:lnTo>
                    <a:pt x="1208605" y="2274158"/>
                  </a:lnTo>
                  <a:lnTo>
                    <a:pt x="1192226" y="2267596"/>
                  </a:lnTo>
                  <a:lnTo>
                    <a:pt x="1093491" y="2258795"/>
                  </a:lnTo>
                  <a:lnTo>
                    <a:pt x="1061053" y="2227927"/>
                  </a:lnTo>
                  <a:lnTo>
                    <a:pt x="1048928" y="2204501"/>
                  </a:lnTo>
                  <a:lnTo>
                    <a:pt x="960442" y="2140688"/>
                  </a:lnTo>
                  <a:lnTo>
                    <a:pt x="903755" y="2087141"/>
                  </a:lnTo>
                  <a:lnTo>
                    <a:pt x="845328" y="2015049"/>
                  </a:lnTo>
                  <a:lnTo>
                    <a:pt x="785301" y="1880438"/>
                  </a:lnTo>
                  <a:lnTo>
                    <a:pt x="751947" y="1841433"/>
                  </a:lnTo>
                  <a:lnTo>
                    <a:pt x="737214" y="1832627"/>
                  </a:lnTo>
                  <a:lnTo>
                    <a:pt x="717586" y="1824858"/>
                  </a:lnTo>
                  <a:lnTo>
                    <a:pt x="706514" y="1806578"/>
                  </a:lnTo>
                  <a:lnTo>
                    <a:pt x="641683" y="1622939"/>
                  </a:lnTo>
                  <a:lnTo>
                    <a:pt x="631388" y="1577529"/>
                  </a:lnTo>
                  <a:lnTo>
                    <a:pt x="432684" y="1202781"/>
                  </a:lnTo>
                  <a:lnTo>
                    <a:pt x="393520" y="1166700"/>
                  </a:lnTo>
                  <a:lnTo>
                    <a:pt x="358198" y="1153616"/>
                  </a:lnTo>
                  <a:lnTo>
                    <a:pt x="329694" y="1123600"/>
                  </a:lnTo>
                  <a:lnTo>
                    <a:pt x="298445" y="1074096"/>
                  </a:lnTo>
                  <a:lnTo>
                    <a:pt x="274654" y="1019380"/>
                  </a:lnTo>
                  <a:lnTo>
                    <a:pt x="245006" y="986307"/>
                  </a:lnTo>
                  <a:lnTo>
                    <a:pt x="184246" y="966650"/>
                  </a:lnTo>
                  <a:lnTo>
                    <a:pt x="86427" y="959305"/>
                  </a:lnTo>
                  <a:lnTo>
                    <a:pt x="61171" y="949624"/>
                  </a:lnTo>
                  <a:lnTo>
                    <a:pt x="34177" y="894538"/>
                  </a:lnTo>
                  <a:lnTo>
                    <a:pt x="11896" y="872322"/>
                  </a:lnTo>
                  <a:lnTo>
                    <a:pt x="46" y="835359"/>
                  </a:lnTo>
                  <a:lnTo>
                    <a:pt x="46" y="809084"/>
                  </a:lnTo>
                  <a:lnTo>
                    <a:pt x="0" y="807854"/>
                  </a:lnTo>
                  <a:lnTo>
                    <a:pt x="44517" y="796887"/>
                  </a:lnTo>
                  <a:lnTo>
                    <a:pt x="118774" y="801359"/>
                  </a:lnTo>
                  <a:lnTo>
                    <a:pt x="137578" y="798382"/>
                  </a:lnTo>
                  <a:lnTo>
                    <a:pt x="255758" y="729248"/>
                  </a:lnTo>
                  <a:lnTo>
                    <a:pt x="265137" y="709479"/>
                  </a:lnTo>
                  <a:lnTo>
                    <a:pt x="265640" y="682925"/>
                  </a:lnTo>
                  <a:lnTo>
                    <a:pt x="254797" y="664782"/>
                  </a:lnTo>
                  <a:lnTo>
                    <a:pt x="251549" y="653559"/>
                  </a:lnTo>
                  <a:lnTo>
                    <a:pt x="257634" y="642585"/>
                  </a:lnTo>
                  <a:lnTo>
                    <a:pt x="256719" y="630892"/>
                  </a:lnTo>
                  <a:lnTo>
                    <a:pt x="242856" y="591731"/>
                  </a:lnTo>
                  <a:lnTo>
                    <a:pt x="235535" y="548432"/>
                  </a:lnTo>
                  <a:lnTo>
                    <a:pt x="242124" y="540693"/>
                  </a:lnTo>
                  <a:lnTo>
                    <a:pt x="278177" y="549695"/>
                  </a:lnTo>
                  <a:lnTo>
                    <a:pt x="328917" y="574498"/>
                  </a:lnTo>
                  <a:lnTo>
                    <a:pt x="340218" y="576904"/>
                  </a:lnTo>
                  <a:lnTo>
                    <a:pt x="350054" y="589513"/>
                  </a:lnTo>
                  <a:lnTo>
                    <a:pt x="366571" y="599515"/>
                  </a:lnTo>
                  <a:lnTo>
                    <a:pt x="413559" y="611773"/>
                  </a:lnTo>
                  <a:lnTo>
                    <a:pt x="438083" y="605014"/>
                  </a:lnTo>
                  <a:lnTo>
                    <a:pt x="459861" y="592143"/>
                  </a:lnTo>
                  <a:lnTo>
                    <a:pt x="471208" y="580850"/>
                  </a:lnTo>
                  <a:lnTo>
                    <a:pt x="473587" y="575747"/>
                  </a:lnTo>
                  <a:lnTo>
                    <a:pt x="473450" y="551210"/>
                  </a:lnTo>
                  <a:lnTo>
                    <a:pt x="460273" y="486886"/>
                  </a:lnTo>
                  <a:lnTo>
                    <a:pt x="493947" y="481747"/>
                  </a:lnTo>
                  <a:lnTo>
                    <a:pt x="506392" y="477673"/>
                  </a:lnTo>
                  <a:lnTo>
                    <a:pt x="506163" y="461107"/>
                  </a:lnTo>
                  <a:lnTo>
                    <a:pt x="501633" y="430596"/>
                  </a:lnTo>
                  <a:lnTo>
                    <a:pt x="505111" y="385528"/>
                  </a:lnTo>
                  <a:lnTo>
                    <a:pt x="542582" y="291994"/>
                  </a:lnTo>
                  <a:lnTo>
                    <a:pt x="551595" y="239132"/>
                  </a:lnTo>
                  <a:lnTo>
                    <a:pt x="562302" y="203811"/>
                  </a:lnTo>
                  <a:lnTo>
                    <a:pt x="549491" y="168879"/>
                  </a:lnTo>
                  <a:lnTo>
                    <a:pt x="523961" y="149393"/>
                  </a:lnTo>
                  <a:lnTo>
                    <a:pt x="504516" y="145707"/>
                  </a:lnTo>
                  <a:lnTo>
                    <a:pt x="487084" y="139071"/>
                  </a:lnTo>
                  <a:lnTo>
                    <a:pt x="473541" y="125125"/>
                  </a:lnTo>
                  <a:lnTo>
                    <a:pt x="463109" y="100738"/>
                  </a:lnTo>
                  <a:lnTo>
                    <a:pt x="464757" y="85359"/>
                  </a:lnTo>
                  <a:lnTo>
                    <a:pt x="507718" y="95639"/>
                  </a:lnTo>
                  <a:lnTo>
                    <a:pt x="540935" y="90888"/>
                  </a:lnTo>
                  <a:lnTo>
                    <a:pt x="600551" y="50449"/>
                  </a:lnTo>
                  <a:lnTo>
                    <a:pt x="613179" y="44834"/>
                  </a:lnTo>
                  <a:lnTo>
                    <a:pt x="621734" y="33173"/>
                  </a:lnTo>
                  <a:lnTo>
                    <a:pt x="682082" y="0"/>
                  </a:lnTo>
                  <a:lnTo>
                    <a:pt x="689723" y="1183"/>
                  </a:lnTo>
                  <a:lnTo>
                    <a:pt x="696494" y="15299"/>
                  </a:lnTo>
                  <a:lnTo>
                    <a:pt x="700658" y="63315"/>
                  </a:lnTo>
                  <a:lnTo>
                    <a:pt x="721247" y="81896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lest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8773F5BC-CE1A-42F7-89C0-44B7C3EA539D}"/>
                </a:ext>
              </a:extLst>
            </p:cNvPr>
            <p:cNvSpPr/>
            <p:nvPr/>
          </p:nvSpPr>
          <p:spPr>
            <a:xfrm>
              <a:off x="4289848" y="940869"/>
              <a:ext cx="1149951" cy="913390"/>
            </a:xfrm>
            <a:custGeom>
              <a:avLst/>
              <a:gdLst/>
              <a:ahLst/>
              <a:cxnLst/>
              <a:rect l="l" t="t" r="r" b="b"/>
              <a:pathLst>
                <a:path w="1149951" h="913390">
                  <a:moveTo>
                    <a:pt x="1006242" y="29677"/>
                  </a:moveTo>
                  <a:lnTo>
                    <a:pt x="1069563" y="18111"/>
                  </a:lnTo>
                  <a:lnTo>
                    <a:pt x="1087453" y="20407"/>
                  </a:lnTo>
                  <a:lnTo>
                    <a:pt x="1089607" y="21300"/>
                  </a:lnTo>
                  <a:lnTo>
                    <a:pt x="1092577" y="60699"/>
                  </a:lnTo>
                  <a:lnTo>
                    <a:pt x="1089695" y="76607"/>
                  </a:lnTo>
                  <a:lnTo>
                    <a:pt x="1090885" y="96976"/>
                  </a:lnTo>
                  <a:lnTo>
                    <a:pt x="1096146" y="120612"/>
                  </a:lnTo>
                  <a:lnTo>
                    <a:pt x="1095780" y="133888"/>
                  </a:lnTo>
                  <a:lnTo>
                    <a:pt x="1086721" y="170073"/>
                  </a:lnTo>
                  <a:lnTo>
                    <a:pt x="1087728" y="195490"/>
                  </a:lnTo>
                  <a:lnTo>
                    <a:pt x="1102780" y="213386"/>
                  </a:lnTo>
                  <a:lnTo>
                    <a:pt x="1123598" y="223755"/>
                  </a:lnTo>
                  <a:lnTo>
                    <a:pt x="1141716" y="237606"/>
                  </a:lnTo>
                  <a:lnTo>
                    <a:pt x="1149951" y="271735"/>
                  </a:lnTo>
                  <a:lnTo>
                    <a:pt x="1125565" y="305635"/>
                  </a:lnTo>
                  <a:lnTo>
                    <a:pt x="1073727" y="323670"/>
                  </a:lnTo>
                  <a:lnTo>
                    <a:pt x="1061877" y="325502"/>
                  </a:lnTo>
                  <a:lnTo>
                    <a:pt x="1048518" y="331604"/>
                  </a:lnTo>
                  <a:lnTo>
                    <a:pt x="1035066" y="343948"/>
                  </a:lnTo>
                  <a:lnTo>
                    <a:pt x="1002902" y="357355"/>
                  </a:lnTo>
                  <a:lnTo>
                    <a:pt x="970509" y="414826"/>
                  </a:lnTo>
                  <a:lnTo>
                    <a:pt x="957103" y="427836"/>
                  </a:lnTo>
                  <a:lnTo>
                    <a:pt x="938802" y="442943"/>
                  </a:lnTo>
                  <a:lnTo>
                    <a:pt x="856447" y="570065"/>
                  </a:lnTo>
                  <a:lnTo>
                    <a:pt x="819799" y="651614"/>
                  </a:lnTo>
                  <a:lnTo>
                    <a:pt x="811106" y="712200"/>
                  </a:lnTo>
                  <a:lnTo>
                    <a:pt x="796374" y="750430"/>
                  </a:lnTo>
                  <a:lnTo>
                    <a:pt x="773909" y="760924"/>
                  </a:lnTo>
                  <a:lnTo>
                    <a:pt x="615696" y="739233"/>
                  </a:lnTo>
                  <a:lnTo>
                    <a:pt x="578042" y="743675"/>
                  </a:lnTo>
                  <a:lnTo>
                    <a:pt x="500628" y="788268"/>
                  </a:lnTo>
                  <a:lnTo>
                    <a:pt x="425548" y="847121"/>
                  </a:lnTo>
                  <a:lnTo>
                    <a:pt x="398233" y="876944"/>
                  </a:lnTo>
                  <a:lnTo>
                    <a:pt x="335735" y="906405"/>
                  </a:lnTo>
                  <a:lnTo>
                    <a:pt x="304898" y="913390"/>
                  </a:lnTo>
                  <a:lnTo>
                    <a:pt x="270354" y="907828"/>
                  </a:lnTo>
                  <a:lnTo>
                    <a:pt x="183607" y="909350"/>
                  </a:lnTo>
                  <a:lnTo>
                    <a:pt x="165580" y="881813"/>
                  </a:lnTo>
                  <a:lnTo>
                    <a:pt x="118730" y="833328"/>
                  </a:lnTo>
                  <a:lnTo>
                    <a:pt x="21002" y="774142"/>
                  </a:lnTo>
                  <a:lnTo>
                    <a:pt x="5537" y="747374"/>
                  </a:lnTo>
                  <a:lnTo>
                    <a:pt x="596" y="733677"/>
                  </a:lnTo>
                  <a:lnTo>
                    <a:pt x="1" y="726448"/>
                  </a:lnTo>
                  <a:lnTo>
                    <a:pt x="0" y="726431"/>
                  </a:lnTo>
                  <a:lnTo>
                    <a:pt x="66878" y="732401"/>
                  </a:lnTo>
                  <a:lnTo>
                    <a:pt x="73795" y="736315"/>
                  </a:lnTo>
                  <a:lnTo>
                    <a:pt x="81361" y="738970"/>
                  </a:lnTo>
                  <a:lnTo>
                    <a:pt x="136769" y="723761"/>
                  </a:lnTo>
                  <a:lnTo>
                    <a:pt x="142028" y="719351"/>
                  </a:lnTo>
                  <a:lnTo>
                    <a:pt x="145054" y="710123"/>
                  </a:lnTo>
                  <a:lnTo>
                    <a:pt x="145271" y="652911"/>
                  </a:lnTo>
                  <a:lnTo>
                    <a:pt x="142857" y="643444"/>
                  </a:lnTo>
                  <a:lnTo>
                    <a:pt x="136336" y="639634"/>
                  </a:lnTo>
                  <a:lnTo>
                    <a:pt x="127942" y="636274"/>
                  </a:lnTo>
                  <a:lnTo>
                    <a:pt x="129203" y="628201"/>
                  </a:lnTo>
                  <a:lnTo>
                    <a:pt x="139290" y="609343"/>
                  </a:lnTo>
                  <a:lnTo>
                    <a:pt x="128771" y="592936"/>
                  </a:lnTo>
                  <a:lnTo>
                    <a:pt x="121710" y="572549"/>
                  </a:lnTo>
                  <a:lnTo>
                    <a:pt x="111839" y="525641"/>
                  </a:lnTo>
                  <a:lnTo>
                    <a:pt x="98437" y="489363"/>
                  </a:lnTo>
                  <a:lnTo>
                    <a:pt x="96420" y="481465"/>
                  </a:lnTo>
                  <a:lnTo>
                    <a:pt x="92241" y="434300"/>
                  </a:lnTo>
                  <a:lnTo>
                    <a:pt x="213026" y="444884"/>
                  </a:lnTo>
                  <a:lnTo>
                    <a:pt x="221810" y="444409"/>
                  </a:lnTo>
                  <a:lnTo>
                    <a:pt x="229817" y="440986"/>
                  </a:lnTo>
                  <a:lnTo>
                    <a:pt x="238007" y="433073"/>
                  </a:lnTo>
                  <a:lnTo>
                    <a:pt x="246196" y="427577"/>
                  </a:lnTo>
                  <a:lnTo>
                    <a:pt x="255850" y="427117"/>
                  </a:lnTo>
                  <a:lnTo>
                    <a:pt x="266053" y="428469"/>
                  </a:lnTo>
                  <a:lnTo>
                    <a:pt x="275844" y="428440"/>
                  </a:lnTo>
                  <a:lnTo>
                    <a:pt x="291629" y="423202"/>
                  </a:lnTo>
                  <a:lnTo>
                    <a:pt x="366526" y="379661"/>
                  </a:lnTo>
                  <a:lnTo>
                    <a:pt x="376546" y="378105"/>
                  </a:lnTo>
                  <a:lnTo>
                    <a:pt x="403494" y="384011"/>
                  </a:lnTo>
                  <a:lnTo>
                    <a:pt x="413286" y="383867"/>
                  </a:lnTo>
                  <a:lnTo>
                    <a:pt x="419920" y="380727"/>
                  </a:lnTo>
                  <a:lnTo>
                    <a:pt x="430809" y="368970"/>
                  </a:lnTo>
                  <a:lnTo>
                    <a:pt x="439548" y="365454"/>
                  </a:lnTo>
                  <a:lnTo>
                    <a:pt x="445084" y="360208"/>
                  </a:lnTo>
                  <a:lnTo>
                    <a:pt x="466130" y="346341"/>
                  </a:lnTo>
                  <a:lnTo>
                    <a:pt x="477339" y="336910"/>
                  </a:lnTo>
                  <a:lnTo>
                    <a:pt x="479398" y="332901"/>
                  </a:lnTo>
                  <a:lnTo>
                    <a:pt x="480771" y="324362"/>
                  </a:lnTo>
                  <a:lnTo>
                    <a:pt x="486810" y="310339"/>
                  </a:lnTo>
                  <a:lnTo>
                    <a:pt x="488183" y="302387"/>
                  </a:lnTo>
                  <a:lnTo>
                    <a:pt x="488732" y="288948"/>
                  </a:lnTo>
                  <a:lnTo>
                    <a:pt x="488183" y="285035"/>
                  </a:lnTo>
                  <a:lnTo>
                    <a:pt x="486170" y="281353"/>
                  </a:lnTo>
                  <a:lnTo>
                    <a:pt x="480954" y="276645"/>
                  </a:lnTo>
                  <a:lnTo>
                    <a:pt x="479398" y="273598"/>
                  </a:lnTo>
                  <a:lnTo>
                    <a:pt x="478941" y="261825"/>
                  </a:lnTo>
                  <a:lnTo>
                    <a:pt x="486216" y="244456"/>
                  </a:lnTo>
                  <a:lnTo>
                    <a:pt x="488183" y="233326"/>
                  </a:lnTo>
                  <a:lnTo>
                    <a:pt x="490608" y="224477"/>
                  </a:lnTo>
                  <a:lnTo>
                    <a:pt x="496373" y="215164"/>
                  </a:lnTo>
                  <a:lnTo>
                    <a:pt x="509641" y="200684"/>
                  </a:lnTo>
                  <a:lnTo>
                    <a:pt x="576120" y="154765"/>
                  </a:lnTo>
                  <a:lnTo>
                    <a:pt x="596800" y="131598"/>
                  </a:lnTo>
                  <a:lnTo>
                    <a:pt x="600277" y="125743"/>
                  </a:lnTo>
                  <a:lnTo>
                    <a:pt x="602611" y="118118"/>
                  </a:lnTo>
                  <a:lnTo>
                    <a:pt x="607964" y="115160"/>
                  </a:lnTo>
                  <a:lnTo>
                    <a:pt x="614186" y="114131"/>
                  </a:lnTo>
                  <a:lnTo>
                    <a:pt x="618944" y="112304"/>
                  </a:lnTo>
                  <a:lnTo>
                    <a:pt x="622147" y="107998"/>
                  </a:lnTo>
                  <a:lnTo>
                    <a:pt x="626997" y="97759"/>
                  </a:lnTo>
                  <a:lnTo>
                    <a:pt x="630794" y="93494"/>
                  </a:lnTo>
                  <a:lnTo>
                    <a:pt x="639350" y="90593"/>
                  </a:lnTo>
                  <a:lnTo>
                    <a:pt x="664926" y="85719"/>
                  </a:lnTo>
                  <a:lnTo>
                    <a:pt x="670370" y="83571"/>
                  </a:lnTo>
                  <a:lnTo>
                    <a:pt x="674397" y="74691"/>
                  </a:lnTo>
                  <a:lnTo>
                    <a:pt x="684005" y="69292"/>
                  </a:lnTo>
                  <a:lnTo>
                    <a:pt x="704182" y="62469"/>
                  </a:lnTo>
                  <a:lnTo>
                    <a:pt x="709215" y="61772"/>
                  </a:lnTo>
                  <a:lnTo>
                    <a:pt x="718365" y="54281"/>
                  </a:lnTo>
                  <a:lnTo>
                    <a:pt x="727516" y="49576"/>
                  </a:lnTo>
                  <a:lnTo>
                    <a:pt x="760412" y="24054"/>
                  </a:lnTo>
                  <a:lnTo>
                    <a:pt x="771164" y="19681"/>
                  </a:lnTo>
                  <a:lnTo>
                    <a:pt x="799302" y="18460"/>
                  </a:lnTo>
                  <a:lnTo>
                    <a:pt x="886827" y="0"/>
                  </a:lnTo>
                  <a:lnTo>
                    <a:pt x="900004" y="29"/>
                  </a:lnTo>
                  <a:lnTo>
                    <a:pt x="927410" y="6106"/>
                  </a:lnTo>
                  <a:lnTo>
                    <a:pt x="944704" y="16164"/>
                  </a:lnTo>
                  <a:lnTo>
                    <a:pt x="951201" y="18373"/>
                  </a:lnTo>
                  <a:lnTo>
                    <a:pt x="973757" y="18605"/>
                  </a:lnTo>
                  <a:lnTo>
                    <a:pt x="981215" y="20930"/>
                  </a:lnTo>
                  <a:lnTo>
                    <a:pt x="993248" y="27324"/>
                  </a:lnTo>
                  <a:lnTo>
                    <a:pt x="999424" y="29329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Mazandar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4DBDBD39-B3E0-4095-9234-6E421B1934E2}"/>
                </a:ext>
              </a:extLst>
            </p:cNvPr>
            <p:cNvSpPr/>
            <p:nvPr/>
          </p:nvSpPr>
          <p:spPr>
            <a:xfrm>
              <a:off x="2784354" y="1571587"/>
              <a:ext cx="1689101" cy="671932"/>
            </a:xfrm>
            <a:custGeom>
              <a:avLst/>
              <a:gdLst/>
              <a:ahLst/>
              <a:cxnLst/>
              <a:rect l="l" t="t" r="r" b="b"/>
              <a:pathLst>
                <a:path w="1689101" h="671932">
                  <a:moveTo>
                    <a:pt x="1505494" y="95713"/>
                  </a:moveTo>
                  <a:lnTo>
                    <a:pt x="1505495" y="95730"/>
                  </a:lnTo>
                  <a:lnTo>
                    <a:pt x="1506090" y="102959"/>
                  </a:lnTo>
                  <a:lnTo>
                    <a:pt x="1511031" y="116656"/>
                  </a:lnTo>
                  <a:lnTo>
                    <a:pt x="1526496" y="143424"/>
                  </a:lnTo>
                  <a:lnTo>
                    <a:pt x="1624224" y="202610"/>
                  </a:lnTo>
                  <a:lnTo>
                    <a:pt x="1671074" y="251095"/>
                  </a:lnTo>
                  <a:lnTo>
                    <a:pt x="1689101" y="278632"/>
                  </a:lnTo>
                  <a:lnTo>
                    <a:pt x="1644492" y="292017"/>
                  </a:lnTo>
                  <a:lnTo>
                    <a:pt x="1607661" y="313714"/>
                  </a:lnTo>
                  <a:lnTo>
                    <a:pt x="1574445" y="347105"/>
                  </a:lnTo>
                  <a:lnTo>
                    <a:pt x="1558751" y="377632"/>
                  </a:lnTo>
                  <a:lnTo>
                    <a:pt x="1548960" y="410832"/>
                  </a:lnTo>
                  <a:lnTo>
                    <a:pt x="1541914" y="455016"/>
                  </a:lnTo>
                  <a:lnTo>
                    <a:pt x="1524437" y="475200"/>
                  </a:lnTo>
                  <a:lnTo>
                    <a:pt x="1479096" y="515711"/>
                  </a:lnTo>
                  <a:lnTo>
                    <a:pt x="1468801" y="530733"/>
                  </a:lnTo>
                  <a:lnTo>
                    <a:pt x="1463357" y="544535"/>
                  </a:lnTo>
                  <a:lnTo>
                    <a:pt x="1452925" y="559208"/>
                  </a:lnTo>
                  <a:lnTo>
                    <a:pt x="1433709" y="576334"/>
                  </a:lnTo>
                  <a:lnTo>
                    <a:pt x="1402368" y="593214"/>
                  </a:lnTo>
                  <a:lnTo>
                    <a:pt x="1368511" y="604242"/>
                  </a:lnTo>
                  <a:lnTo>
                    <a:pt x="1346321" y="607306"/>
                  </a:lnTo>
                  <a:lnTo>
                    <a:pt x="1332046" y="599272"/>
                  </a:lnTo>
                  <a:lnTo>
                    <a:pt x="1309033" y="607151"/>
                  </a:lnTo>
                  <a:lnTo>
                    <a:pt x="1280940" y="623383"/>
                  </a:lnTo>
                  <a:lnTo>
                    <a:pt x="1259940" y="629226"/>
                  </a:lnTo>
                  <a:lnTo>
                    <a:pt x="1215102" y="634164"/>
                  </a:lnTo>
                  <a:lnTo>
                    <a:pt x="1208605" y="637042"/>
                  </a:lnTo>
                  <a:lnTo>
                    <a:pt x="1168800" y="609480"/>
                  </a:lnTo>
                  <a:lnTo>
                    <a:pt x="1149584" y="605033"/>
                  </a:lnTo>
                  <a:lnTo>
                    <a:pt x="1135355" y="613574"/>
                  </a:lnTo>
                  <a:lnTo>
                    <a:pt x="1111930" y="616750"/>
                  </a:lnTo>
                  <a:lnTo>
                    <a:pt x="1078256" y="609777"/>
                  </a:lnTo>
                  <a:lnTo>
                    <a:pt x="1027607" y="582268"/>
                  </a:lnTo>
                  <a:lnTo>
                    <a:pt x="987802" y="574865"/>
                  </a:lnTo>
                  <a:lnTo>
                    <a:pt x="956279" y="561568"/>
                  </a:lnTo>
                  <a:lnTo>
                    <a:pt x="926951" y="557738"/>
                  </a:lnTo>
                  <a:lnTo>
                    <a:pt x="886368" y="589895"/>
                  </a:lnTo>
                  <a:lnTo>
                    <a:pt x="828903" y="659497"/>
                  </a:lnTo>
                  <a:lnTo>
                    <a:pt x="798432" y="671932"/>
                  </a:lnTo>
                  <a:lnTo>
                    <a:pt x="763477" y="669888"/>
                  </a:lnTo>
                  <a:lnTo>
                    <a:pt x="741744" y="662091"/>
                  </a:lnTo>
                  <a:lnTo>
                    <a:pt x="728521" y="654124"/>
                  </a:lnTo>
                  <a:lnTo>
                    <a:pt x="712691" y="635829"/>
                  </a:lnTo>
                  <a:lnTo>
                    <a:pt x="687024" y="587621"/>
                  </a:lnTo>
                  <a:lnTo>
                    <a:pt x="641820" y="538709"/>
                  </a:lnTo>
                  <a:lnTo>
                    <a:pt x="581563" y="515131"/>
                  </a:lnTo>
                  <a:lnTo>
                    <a:pt x="513712" y="509301"/>
                  </a:lnTo>
                  <a:lnTo>
                    <a:pt x="465855" y="481049"/>
                  </a:lnTo>
                  <a:lnTo>
                    <a:pt x="437122" y="447152"/>
                  </a:lnTo>
                  <a:lnTo>
                    <a:pt x="364512" y="431051"/>
                  </a:lnTo>
                  <a:lnTo>
                    <a:pt x="345937" y="422928"/>
                  </a:lnTo>
                  <a:lnTo>
                    <a:pt x="329100" y="407357"/>
                  </a:lnTo>
                  <a:lnTo>
                    <a:pt x="321093" y="395739"/>
                  </a:lnTo>
                  <a:lnTo>
                    <a:pt x="292909" y="384530"/>
                  </a:lnTo>
                  <a:lnTo>
                    <a:pt x="219750" y="369996"/>
                  </a:lnTo>
                  <a:lnTo>
                    <a:pt x="219339" y="359006"/>
                  </a:lnTo>
                  <a:lnTo>
                    <a:pt x="214169" y="344094"/>
                  </a:lnTo>
                  <a:lnTo>
                    <a:pt x="142474" y="289315"/>
                  </a:lnTo>
                  <a:lnTo>
                    <a:pt x="117996" y="276029"/>
                  </a:lnTo>
                  <a:lnTo>
                    <a:pt x="0" y="176379"/>
                  </a:lnTo>
                  <a:lnTo>
                    <a:pt x="22968" y="161417"/>
                  </a:lnTo>
                  <a:lnTo>
                    <a:pt x="50099" y="112814"/>
                  </a:lnTo>
                  <a:lnTo>
                    <a:pt x="59799" y="66973"/>
                  </a:lnTo>
                  <a:lnTo>
                    <a:pt x="77551" y="49298"/>
                  </a:lnTo>
                  <a:lnTo>
                    <a:pt x="100656" y="36938"/>
                  </a:lnTo>
                  <a:lnTo>
                    <a:pt x="115754" y="15958"/>
                  </a:lnTo>
                  <a:lnTo>
                    <a:pt x="120009" y="1870"/>
                  </a:lnTo>
                  <a:lnTo>
                    <a:pt x="120284" y="37"/>
                  </a:lnTo>
                  <a:lnTo>
                    <a:pt x="120289" y="0"/>
                  </a:lnTo>
                  <a:lnTo>
                    <a:pt x="141427" y="14349"/>
                  </a:lnTo>
                  <a:lnTo>
                    <a:pt x="150614" y="16491"/>
                  </a:lnTo>
                  <a:lnTo>
                    <a:pt x="156774" y="19308"/>
                  </a:lnTo>
                  <a:lnTo>
                    <a:pt x="169852" y="33507"/>
                  </a:lnTo>
                  <a:lnTo>
                    <a:pt x="176444" y="39185"/>
                  </a:lnTo>
                  <a:lnTo>
                    <a:pt x="246262" y="77312"/>
                  </a:lnTo>
                  <a:lnTo>
                    <a:pt x="309956" y="122600"/>
                  </a:lnTo>
                  <a:lnTo>
                    <a:pt x="347099" y="139529"/>
                  </a:lnTo>
                  <a:lnTo>
                    <a:pt x="470703" y="164067"/>
                  </a:lnTo>
                  <a:lnTo>
                    <a:pt x="549600" y="187041"/>
                  </a:lnTo>
                  <a:lnTo>
                    <a:pt x="631450" y="201767"/>
                  </a:lnTo>
                  <a:lnTo>
                    <a:pt x="710275" y="224677"/>
                  </a:lnTo>
                  <a:lnTo>
                    <a:pt x="792198" y="213751"/>
                  </a:lnTo>
                  <a:lnTo>
                    <a:pt x="865006" y="187041"/>
                  </a:lnTo>
                  <a:lnTo>
                    <a:pt x="941128" y="168178"/>
                  </a:lnTo>
                  <a:lnTo>
                    <a:pt x="1019989" y="153125"/>
                  </a:lnTo>
                  <a:lnTo>
                    <a:pt x="1095535" y="137663"/>
                  </a:lnTo>
                  <a:lnTo>
                    <a:pt x="1171333" y="115044"/>
                  </a:lnTo>
                  <a:lnTo>
                    <a:pt x="1244466" y="92413"/>
                  </a:lnTo>
                  <a:lnTo>
                    <a:pt x="1391379" y="59412"/>
                  </a:lnTo>
                  <a:lnTo>
                    <a:pt x="1411193" y="56102"/>
                  </a:lnTo>
                  <a:lnTo>
                    <a:pt x="1585414" y="46169"/>
                  </a:lnTo>
                  <a:lnTo>
                    <a:pt x="1617225" y="38531"/>
                  </a:lnTo>
                  <a:lnTo>
                    <a:pt x="1638804" y="20255"/>
                  </a:lnTo>
                  <a:lnTo>
                    <a:pt x="1637795" y="41303"/>
                  </a:lnTo>
                  <a:lnTo>
                    <a:pt x="1612721" y="50088"/>
                  </a:lnTo>
                  <a:lnTo>
                    <a:pt x="1581235" y="54007"/>
                  </a:lnTo>
                  <a:lnTo>
                    <a:pt x="1560988" y="60313"/>
                  </a:lnTo>
                  <a:lnTo>
                    <a:pt x="1555440" y="63105"/>
                  </a:lnTo>
                  <a:lnTo>
                    <a:pt x="1549100" y="62115"/>
                  </a:lnTo>
                  <a:lnTo>
                    <a:pt x="1537247" y="58399"/>
                  </a:lnTo>
                  <a:lnTo>
                    <a:pt x="1530583" y="59457"/>
                  </a:lnTo>
                  <a:lnTo>
                    <a:pt x="1518334" y="64209"/>
                  </a:lnTo>
                  <a:lnTo>
                    <a:pt x="1511525" y="65627"/>
                  </a:lnTo>
                  <a:lnTo>
                    <a:pt x="1485586" y="62182"/>
                  </a:lnTo>
                  <a:lnTo>
                    <a:pt x="1462890" y="62182"/>
                  </a:lnTo>
                  <a:lnTo>
                    <a:pt x="1466349" y="68397"/>
                  </a:lnTo>
                  <a:lnTo>
                    <a:pt x="1472581" y="70445"/>
                  </a:lnTo>
                  <a:lnTo>
                    <a:pt x="1487099" y="69748"/>
                  </a:lnTo>
                  <a:lnTo>
                    <a:pt x="1478273" y="72742"/>
                  </a:lnTo>
                  <a:lnTo>
                    <a:pt x="1474779" y="73192"/>
                  </a:lnTo>
                  <a:lnTo>
                    <a:pt x="1485478" y="87463"/>
                  </a:lnTo>
                  <a:lnTo>
                    <a:pt x="1503563" y="95541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Bushehr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75222DF6-7297-40A1-B9C5-98C4E220751C}"/>
                </a:ext>
              </a:extLst>
            </p:cNvPr>
            <p:cNvSpPr/>
            <p:nvPr/>
          </p:nvSpPr>
          <p:spPr>
            <a:xfrm>
              <a:off x="2671924" y="5158078"/>
              <a:ext cx="1292760" cy="1479011"/>
            </a:xfrm>
            <a:custGeom>
              <a:avLst/>
              <a:gdLst/>
              <a:ahLst/>
              <a:cxnLst/>
              <a:rect l="l" t="t" r="r" b="b"/>
              <a:pathLst>
                <a:path w="1292760" h="1479011">
                  <a:moveTo>
                    <a:pt x="122111" y="530728"/>
                  </a:moveTo>
                  <a:lnTo>
                    <a:pt x="117730" y="531417"/>
                  </a:lnTo>
                  <a:lnTo>
                    <a:pt x="113347" y="527423"/>
                  </a:lnTo>
                  <a:lnTo>
                    <a:pt x="108973" y="516249"/>
                  </a:lnTo>
                  <a:lnTo>
                    <a:pt x="106192" y="506272"/>
                  </a:lnTo>
                  <a:lnTo>
                    <a:pt x="103005" y="500284"/>
                  </a:lnTo>
                  <a:lnTo>
                    <a:pt x="108199" y="497097"/>
                  </a:lnTo>
                  <a:lnTo>
                    <a:pt x="112988" y="499098"/>
                  </a:lnTo>
                  <a:lnTo>
                    <a:pt x="120966" y="502701"/>
                  </a:lnTo>
                  <a:lnTo>
                    <a:pt x="125752" y="505500"/>
                  </a:lnTo>
                  <a:lnTo>
                    <a:pt x="123742" y="514273"/>
                  </a:lnTo>
                  <a:lnTo>
                    <a:pt x="125029" y="523071"/>
                  </a:lnTo>
                  <a:close/>
                </a:path>
                <a:path w="1292760" h="1479011">
                  <a:moveTo>
                    <a:pt x="573526" y="368379"/>
                  </a:moveTo>
                  <a:lnTo>
                    <a:pt x="602030" y="398395"/>
                  </a:lnTo>
                  <a:lnTo>
                    <a:pt x="637352" y="411479"/>
                  </a:lnTo>
                  <a:lnTo>
                    <a:pt x="676516" y="447560"/>
                  </a:lnTo>
                  <a:lnTo>
                    <a:pt x="875220" y="822308"/>
                  </a:lnTo>
                  <a:lnTo>
                    <a:pt x="885515" y="867718"/>
                  </a:lnTo>
                  <a:lnTo>
                    <a:pt x="950346" y="1051357"/>
                  </a:lnTo>
                  <a:lnTo>
                    <a:pt x="961418" y="1069637"/>
                  </a:lnTo>
                  <a:lnTo>
                    <a:pt x="981046" y="1077406"/>
                  </a:lnTo>
                  <a:lnTo>
                    <a:pt x="995779" y="1086212"/>
                  </a:lnTo>
                  <a:lnTo>
                    <a:pt x="1029133" y="1125217"/>
                  </a:lnTo>
                  <a:lnTo>
                    <a:pt x="1089160" y="1259828"/>
                  </a:lnTo>
                  <a:lnTo>
                    <a:pt x="1147587" y="1331920"/>
                  </a:lnTo>
                  <a:lnTo>
                    <a:pt x="1204274" y="1385467"/>
                  </a:lnTo>
                  <a:lnTo>
                    <a:pt x="1292760" y="1449280"/>
                  </a:lnTo>
                  <a:lnTo>
                    <a:pt x="1273635" y="1460382"/>
                  </a:lnTo>
                  <a:lnTo>
                    <a:pt x="1267642" y="1462494"/>
                  </a:lnTo>
                  <a:lnTo>
                    <a:pt x="1247007" y="1461631"/>
                  </a:lnTo>
                  <a:lnTo>
                    <a:pt x="1225092" y="1456029"/>
                  </a:lnTo>
                  <a:lnTo>
                    <a:pt x="1217817" y="1455681"/>
                  </a:lnTo>
                  <a:lnTo>
                    <a:pt x="1188993" y="1458669"/>
                  </a:lnTo>
                  <a:lnTo>
                    <a:pt x="1184143" y="1458360"/>
                  </a:lnTo>
                  <a:lnTo>
                    <a:pt x="1175130" y="1462224"/>
                  </a:lnTo>
                  <a:lnTo>
                    <a:pt x="1173208" y="1462082"/>
                  </a:lnTo>
                  <a:lnTo>
                    <a:pt x="1170646" y="1465031"/>
                  </a:lnTo>
                  <a:lnTo>
                    <a:pt x="1163477" y="1479012"/>
                  </a:lnTo>
                  <a:lnTo>
                    <a:pt x="1163473" y="1479010"/>
                  </a:lnTo>
                  <a:lnTo>
                    <a:pt x="1129176" y="1463781"/>
                  </a:lnTo>
                  <a:lnTo>
                    <a:pt x="1120062" y="1454147"/>
                  </a:lnTo>
                  <a:lnTo>
                    <a:pt x="1119341" y="1443923"/>
                  </a:lnTo>
                  <a:lnTo>
                    <a:pt x="1123520" y="1437573"/>
                  </a:lnTo>
                  <a:lnTo>
                    <a:pt x="1130906" y="1434306"/>
                  </a:lnTo>
                  <a:lnTo>
                    <a:pt x="1140164" y="1433393"/>
                  </a:lnTo>
                  <a:lnTo>
                    <a:pt x="1148450" y="1433677"/>
                  </a:lnTo>
                  <a:lnTo>
                    <a:pt x="1158033" y="1432662"/>
                  </a:lnTo>
                  <a:lnTo>
                    <a:pt x="1163545" y="1427711"/>
                  </a:lnTo>
                  <a:lnTo>
                    <a:pt x="1159618" y="1416061"/>
                  </a:lnTo>
                  <a:lnTo>
                    <a:pt x="1152557" y="1409951"/>
                  </a:lnTo>
                  <a:lnTo>
                    <a:pt x="1134580" y="1403069"/>
                  </a:lnTo>
                  <a:lnTo>
                    <a:pt x="1127879" y="1397506"/>
                  </a:lnTo>
                  <a:lnTo>
                    <a:pt x="1124385" y="1391556"/>
                  </a:lnTo>
                  <a:lnTo>
                    <a:pt x="1117288" y="1375166"/>
                  </a:lnTo>
                  <a:lnTo>
                    <a:pt x="1114262" y="1370108"/>
                  </a:lnTo>
                  <a:lnTo>
                    <a:pt x="1081010" y="1335785"/>
                  </a:lnTo>
                  <a:lnTo>
                    <a:pt x="1066455" y="1324197"/>
                  </a:lnTo>
                  <a:lnTo>
                    <a:pt x="1050280" y="1317202"/>
                  </a:lnTo>
                  <a:lnTo>
                    <a:pt x="971383" y="1299834"/>
                  </a:lnTo>
                  <a:lnTo>
                    <a:pt x="954703" y="1291412"/>
                  </a:lnTo>
                  <a:lnTo>
                    <a:pt x="902466" y="1242808"/>
                  </a:lnTo>
                  <a:lnTo>
                    <a:pt x="886254" y="1231812"/>
                  </a:lnTo>
                  <a:lnTo>
                    <a:pt x="867953" y="1224133"/>
                  </a:lnTo>
                  <a:lnTo>
                    <a:pt x="846914" y="1221261"/>
                  </a:lnTo>
                  <a:lnTo>
                    <a:pt x="816184" y="1225049"/>
                  </a:lnTo>
                  <a:lnTo>
                    <a:pt x="809159" y="1222809"/>
                  </a:lnTo>
                  <a:lnTo>
                    <a:pt x="800837" y="1217533"/>
                  </a:lnTo>
                  <a:lnTo>
                    <a:pt x="785004" y="1218682"/>
                  </a:lnTo>
                  <a:lnTo>
                    <a:pt x="767930" y="1222759"/>
                  </a:lnTo>
                  <a:lnTo>
                    <a:pt x="740264" y="1227934"/>
                  </a:lnTo>
                  <a:lnTo>
                    <a:pt x="722842" y="1225198"/>
                  </a:lnTo>
                  <a:lnTo>
                    <a:pt x="684546" y="1217146"/>
                  </a:lnTo>
                  <a:lnTo>
                    <a:pt x="679322" y="1215822"/>
                  </a:lnTo>
                  <a:lnTo>
                    <a:pt x="677089" y="1212582"/>
                  </a:lnTo>
                  <a:lnTo>
                    <a:pt x="676548" y="1207815"/>
                  </a:lnTo>
                  <a:lnTo>
                    <a:pt x="675071" y="1204065"/>
                  </a:lnTo>
                  <a:lnTo>
                    <a:pt x="672765" y="1201640"/>
                  </a:lnTo>
                  <a:lnTo>
                    <a:pt x="658959" y="1199639"/>
                  </a:lnTo>
                  <a:lnTo>
                    <a:pt x="640051" y="1193923"/>
                  </a:lnTo>
                  <a:lnTo>
                    <a:pt x="630610" y="1183684"/>
                  </a:lnTo>
                  <a:lnTo>
                    <a:pt x="620420" y="1166631"/>
                  </a:lnTo>
                  <a:lnTo>
                    <a:pt x="609830" y="1159799"/>
                  </a:lnTo>
                  <a:lnTo>
                    <a:pt x="606399" y="1173804"/>
                  </a:lnTo>
                  <a:lnTo>
                    <a:pt x="597311" y="1174549"/>
                  </a:lnTo>
                  <a:lnTo>
                    <a:pt x="588632" y="1144625"/>
                  </a:lnTo>
                  <a:lnTo>
                    <a:pt x="579929" y="1132111"/>
                  </a:lnTo>
                  <a:lnTo>
                    <a:pt x="573116" y="1113910"/>
                  </a:lnTo>
                  <a:lnTo>
                    <a:pt x="556431" y="1086583"/>
                  </a:lnTo>
                  <a:lnTo>
                    <a:pt x="548834" y="1079362"/>
                  </a:lnTo>
                  <a:lnTo>
                    <a:pt x="539710" y="1069857"/>
                  </a:lnTo>
                  <a:lnTo>
                    <a:pt x="537525" y="1059768"/>
                  </a:lnTo>
                  <a:lnTo>
                    <a:pt x="547288" y="1032771"/>
                  </a:lnTo>
                  <a:lnTo>
                    <a:pt x="546603" y="1019401"/>
                  </a:lnTo>
                  <a:lnTo>
                    <a:pt x="537525" y="1004554"/>
                  </a:lnTo>
                  <a:lnTo>
                    <a:pt x="522105" y="990502"/>
                  </a:lnTo>
                  <a:lnTo>
                    <a:pt x="516630" y="983955"/>
                  </a:lnTo>
                  <a:lnTo>
                    <a:pt x="501030" y="959642"/>
                  </a:lnTo>
                  <a:lnTo>
                    <a:pt x="486440" y="944165"/>
                  </a:lnTo>
                  <a:lnTo>
                    <a:pt x="483090" y="939005"/>
                  </a:lnTo>
                  <a:lnTo>
                    <a:pt x="456034" y="871960"/>
                  </a:lnTo>
                  <a:lnTo>
                    <a:pt x="452396" y="856170"/>
                  </a:lnTo>
                  <a:lnTo>
                    <a:pt x="451963" y="791896"/>
                  </a:lnTo>
                  <a:lnTo>
                    <a:pt x="446343" y="770084"/>
                  </a:lnTo>
                  <a:lnTo>
                    <a:pt x="436400" y="751592"/>
                  </a:lnTo>
                  <a:lnTo>
                    <a:pt x="425124" y="738150"/>
                  </a:lnTo>
                  <a:lnTo>
                    <a:pt x="410858" y="729311"/>
                  </a:lnTo>
                  <a:lnTo>
                    <a:pt x="392196" y="724911"/>
                  </a:lnTo>
                  <a:lnTo>
                    <a:pt x="374256" y="723904"/>
                  </a:lnTo>
                  <a:lnTo>
                    <a:pt x="365465" y="721539"/>
                  </a:lnTo>
                  <a:lnTo>
                    <a:pt x="361719" y="716152"/>
                  </a:lnTo>
                  <a:lnTo>
                    <a:pt x="358332" y="706157"/>
                  </a:lnTo>
                  <a:lnTo>
                    <a:pt x="337509" y="679741"/>
                  </a:lnTo>
                  <a:lnTo>
                    <a:pt x="333907" y="670192"/>
                  </a:lnTo>
                  <a:lnTo>
                    <a:pt x="331241" y="656256"/>
                  </a:lnTo>
                  <a:lnTo>
                    <a:pt x="332898" y="643758"/>
                  </a:lnTo>
                  <a:lnTo>
                    <a:pt x="342048" y="638280"/>
                  </a:lnTo>
                  <a:lnTo>
                    <a:pt x="350695" y="641307"/>
                  </a:lnTo>
                  <a:lnTo>
                    <a:pt x="359413" y="648659"/>
                  </a:lnTo>
                  <a:lnTo>
                    <a:pt x="366690" y="657841"/>
                  </a:lnTo>
                  <a:lnTo>
                    <a:pt x="371013" y="666240"/>
                  </a:lnTo>
                  <a:lnTo>
                    <a:pt x="375697" y="662164"/>
                  </a:lnTo>
                  <a:lnTo>
                    <a:pt x="375120" y="658479"/>
                  </a:lnTo>
                  <a:lnTo>
                    <a:pt x="373103" y="654279"/>
                  </a:lnTo>
                  <a:lnTo>
                    <a:pt x="373751" y="648659"/>
                  </a:lnTo>
                  <a:lnTo>
                    <a:pt x="376921" y="644993"/>
                  </a:lnTo>
                  <a:lnTo>
                    <a:pt x="385856" y="636983"/>
                  </a:lnTo>
                  <a:lnTo>
                    <a:pt x="388846" y="631689"/>
                  </a:lnTo>
                  <a:lnTo>
                    <a:pt x="390359" y="620648"/>
                  </a:lnTo>
                  <a:lnTo>
                    <a:pt x="389278" y="608925"/>
                  </a:lnTo>
                  <a:lnTo>
                    <a:pt x="384955" y="601630"/>
                  </a:lnTo>
                  <a:lnTo>
                    <a:pt x="376777" y="603732"/>
                  </a:lnTo>
                  <a:lnTo>
                    <a:pt x="373067" y="589036"/>
                  </a:lnTo>
                  <a:lnTo>
                    <a:pt x="370077" y="583882"/>
                  </a:lnTo>
                  <a:lnTo>
                    <a:pt x="364673" y="579223"/>
                  </a:lnTo>
                  <a:lnTo>
                    <a:pt x="362007" y="579841"/>
                  </a:lnTo>
                  <a:lnTo>
                    <a:pt x="357936" y="581986"/>
                  </a:lnTo>
                  <a:lnTo>
                    <a:pt x="354261" y="583181"/>
                  </a:lnTo>
                  <a:lnTo>
                    <a:pt x="352640" y="580914"/>
                  </a:lnTo>
                  <a:lnTo>
                    <a:pt x="352100" y="572336"/>
                  </a:lnTo>
                  <a:lnTo>
                    <a:pt x="351235" y="568109"/>
                  </a:lnTo>
                  <a:lnTo>
                    <a:pt x="349614" y="565366"/>
                  </a:lnTo>
                  <a:lnTo>
                    <a:pt x="339022" y="563551"/>
                  </a:lnTo>
                  <a:lnTo>
                    <a:pt x="304438" y="565634"/>
                  </a:lnTo>
                  <a:lnTo>
                    <a:pt x="296440" y="567098"/>
                  </a:lnTo>
                  <a:lnTo>
                    <a:pt x="284695" y="574068"/>
                  </a:lnTo>
                  <a:lnTo>
                    <a:pt x="272375" y="572563"/>
                  </a:lnTo>
                  <a:lnTo>
                    <a:pt x="262612" y="563922"/>
                  </a:lnTo>
                  <a:lnTo>
                    <a:pt x="258685" y="549793"/>
                  </a:lnTo>
                  <a:lnTo>
                    <a:pt x="257856" y="537538"/>
                  </a:lnTo>
                  <a:lnTo>
                    <a:pt x="259045" y="531347"/>
                  </a:lnTo>
                  <a:lnTo>
                    <a:pt x="263044" y="525218"/>
                  </a:lnTo>
                  <a:lnTo>
                    <a:pt x="266178" y="518344"/>
                  </a:lnTo>
                  <a:lnTo>
                    <a:pt x="269060" y="509922"/>
                  </a:lnTo>
                  <a:lnTo>
                    <a:pt x="273095" y="506206"/>
                  </a:lnTo>
                  <a:lnTo>
                    <a:pt x="279796" y="513411"/>
                  </a:lnTo>
                  <a:lnTo>
                    <a:pt x="281741" y="492701"/>
                  </a:lnTo>
                  <a:lnTo>
                    <a:pt x="282822" y="489169"/>
                  </a:lnTo>
                  <a:lnTo>
                    <a:pt x="278571" y="487744"/>
                  </a:lnTo>
                  <a:lnTo>
                    <a:pt x="275797" y="484708"/>
                  </a:lnTo>
                  <a:lnTo>
                    <a:pt x="270429" y="474978"/>
                  </a:lnTo>
                  <a:lnTo>
                    <a:pt x="273599" y="462519"/>
                  </a:lnTo>
                  <a:lnTo>
                    <a:pt x="273419" y="442740"/>
                  </a:lnTo>
                  <a:lnTo>
                    <a:pt x="271150" y="422581"/>
                  </a:lnTo>
                  <a:lnTo>
                    <a:pt x="267691" y="408765"/>
                  </a:lnTo>
                  <a:lnTo>
                    <a:pt x="261855" y="398255"/>
                  </a:lnTo>
                  <a:lnTo>
                    <a:pt x="253281" y="386419"/>
                  </a:lnTo>
                  <a:lnTo>
                    <a:pt x="246508" y="383149"/>
                  </a:lnTo>
                  <a:lnTo>
                    <a:pt x="246292" y="398338"/>
                  </a:lnTo>
                  <a:lnTo>
                    <a:pt x="243698" y="392731"/>
                  </a:lnTo>
                  <a:lnTo>
                    <a:pt x="231161" y="373732"/>
                  </a:lnTo>
                  <a:lnTo>
                    <a:pt x="207816" y="354415"/>
                  </a:lnTo>
                  <a:lnTo>
                    <a:pt x="203998" y="347830"/>
                  </a:lnTo>
                  <a:lnTo>
                    <a:pt x="200971" y="339090"/>
                  </a:lnTo>
                  <a:lnTo>
                    <a:pt x="193982" y="329270"/>
                  </a:lnTo>
                  <a:lnTo>
                    <a:pt x="179500" y="314642"/>
                  </a:lnTo>
                  <a:lnTo>
                    <a:pt x="153345" y="304134"/>
                  </a:lnTo>
                  <a:lnTo>
                    <a:pt x="149310" y="298848"/>
                  </a:lnTo>
                  <a:lnTo>
                    <a:pt x="146536" y="288710"/>
                  </a:lnTo>
                  <a:lnTo>
                    <a:pt x="140088" y="278985"/>
                  </a:lnTo>
                  <a:lnTo>
                    <a:pt x="128127" y="265628"/>
                  </a:lnTo>
                  <a:lnTo>
                    <a:pt x="116311" y="248449"/>
                  </a:lnTo>
                  <a:lnTo>
                    <a:pt x="96208" y="211521"/>
                  </a:lnTo>
                  <a:lnTo>
                    <a:pt x="85545" y="195966"/>
                  </a:lnTo>
                  <a:lnTo>
                    <a:pt x="77259" y="188653"/>
                  </a:lnTo>
                  <a:lnTo>
                    <a:pt x="58994" y="177434"/>
                  </a:lnTo>
                  <a:lnTo>
                    <a:pt x="41737" y="159602"/>
                  </a:lnTo>
                  <a:lnTo>
                    <a:pt x="40188" y="157295"/>
                  </a:lnTo>
                  <a:lnTo>
                    <a:pt x="38891" y="151121"/>
                  </a:lnTo>
                  <a:lnTo>
                    <a:pt x="38495" y="141764"/>
                  </a:lnTo>
                  <a:lnTo>
                    <a:pt x="36910" y="136357"/>
                  </a:lnTo>
                  <a:lnTo>
                    <a:pt x="43863" y="135526"/>
                  </a:lnTo>
                  <a:lnTo>
                    <a:pt x="45484" y="132531"/>
                  </a:lnTo>
                  <a:lnTo>
                    <a:pt x="42890" y="128850"/>
                  </a:lnTo>
                  <a:lnTo>
                    <a:pt x="36910" y="125875"/>
                  </a:lnTo>
                  <a:lnTo>
                    <a:pt x="41701" y="108566"/>
                  </a:lnTo>
                  <a:lnTo>
                    <a:pt x="31542" y="79594"/>
                  </a:lnTo>
                  <a:lnTo>
                    <a:pt x="34136" y="66226"/>
                  </a:lnTo>
                  <a:lnTo>
                    <a:pt x="27903" y="61291"/>
                  </a:lnTo>
                  <a:lnTo>
                    <a:pt x="20950" y="51980"/>
                  </a:lnTo>
                  <a:lnTo>
                    <a:pt x="15114" y="41543"/>
                  </a:lnTo>
                  <a:lnTo>
                    <a:pt x="12737" y="33166"/>
                  </a:lnTo>
                  <a:lnTo>
                    <a:pt x="10107" y="27790"/>
                  </a:lnTo>
                  <a:lnTo>
                    <a:pt x="3658" y="23267"/>
                  </a:lnTo>
                  <a:lnTo>
                    <a:pt x="19" y="21850"/>
                  </a:lnTo>
                  <a:lnTo>
                    <a:pt x="0" y="21842"/>
                  </a:lnTo>
                  <a:lnTo>
                    <a:pt x="28474" y="7666"/>
                  </a:lnTo>
                  <a:lnTo>
                    <a:pt x="74043" y="0"/>
                  </a:lnTo>
                  <a:lnTo>
                    <a:pt x="99573" y="12419"/>
                  </a:lnTo>
                  <a:lnTo>
                    <a:pt x="167882" y="15980"/>
                  </a:lnTo>
                  <a:lnTo>
                    <a:pt x="219629" y="34627"/>
                  </a:lnTo>
                  <a:lnTo>
                    <a:pt x="236191" y="46614"/>
                  </a:lnTo>
                  <a:lnTo>
                    <a:pt x="243878" y="53863"/>
                  </a:lnTo>
                  <a:lnTo>
                    <a:pt x="243878" y="80138"/>
                  </a:lnTo>
                  <a:lnTo>
                    <a:pt x="255728" y="117101"/>
                  </a:lnTo>
                  <a:lnTo>
                    <a:pt x="278009" y="139317"/>
                  </a:lnTo>
                  <a:lnTo>
                    <a:pt x="305003" y="194403"/>
                  </a:lnTo>
                  <a:lnTo>
                    <a:pt x="330259" y="204084"/>
                  </a:lnTo>
                  <a:lnTo>
                    <a:pt x="428078" y="211429"/>
                  </a:lnTo>
                  <a:lnTo>
                    <a:pt x="488838" y="231086"/>
                  </a:lnTo>
                  <a:lnTo>
                    <a:pt x="518486" y="264159"/>
                  </a:lnTo>
                  <a:lnTo>
                    <a:pt x="542277" y="318875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Khuzest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416E75F9-0420-4557-8C49-59BC2AD72F84}"/>
                </a:ext>
              </a:extLst>
            </p:cNvPr>
            <p:cNvSpPr/>
            <p:nvPr/>
          </p:nvSpPr>
          <p:spPr>
            <a:xfrm>
              <a:off x="1578335" y="3704533"/>
              <a:ext cx="1261470" cy="1603459"/>
            </a:xfrm>
            <a:custGeom>
              <a:avLst/>
              <a:gdLst/>
              <a:ahLst/>
              <a:cxnLst/>
              <a:rect l="l" t="t" r="r" b="b"/>
              <a:pathLst>
                <a:path w="1261470" h="1603459">
                  <a:moveTo>
                    <a:pt x="796669" y="131275"/>
                  </a:moveTo>
                  <a:lnTo>
                    <a:pt x="829153" y="124416"/>
                  </a:lnTo>
                  <a:lnTo>
                    <a:pt x="850566" y="177570"/>
                  </a:lnTo>
                  <a:lnTo>
                    <a:pt x="874448" y="190401"/>
                  </a:lnTo>
                  <a:lnTo>
                    <a:pt x="912972" y="187819"/>
                  </a:lnTo>
                  <a:lnTo>
                    <a:pt x="957353" y="204722"/>
                  </a:lnTo>
                  <a:lnTo>
                    <a:pt x="975699" y="229659"/>
                  </a:lnTo>
                  <a:lnTo>
                    <a:pt x="966183" y="244281"/>
                  </a:lnTo>
                  <a:lnTo>
                    <a:pt x="954379" y="283454"/>
                  </a:lnTo>
                  <a:lnTo>
                    <a:pt x="956071" y="298914"/>
                  </a:lnTo>
                  <a:lnTo>
                    <a:pt x="963300" y="330630"/>
                  </a:lnTo>
                  <a:lnTo>
                    <a:pt x="1030008" y="436415"/>
                  </a:lnTo>
                  <a:lnTo>
                    <a:pt x="1043917" y="471607"/>
                  </a:lnTo>
                  <a:lnTo>
                    <a:pt x="1054669" y="485682"/>
                  </a:lnTo>
                  <a:lnTo>
                    <a:pt x="1065695" y="493663"/>
                  </a:lnTo>
                  <a:lnTo>
                    <a:pt x="1072100" y="501048"/>
                  </a:lnTo>
                  <a:lnTo>
                    <a:pt x="1093010" y="507825"/>
                  </a:lnTo>
                  <a:lnTo>
                    <a:pt x="1100330" y="515168"/>
                  </a:lnTo>
                  <a:lnTo>
                    <a:pt x="1106278" y="529001"/>
                  </a:lnTo>
                  <a:lnTo>
                    <a:pt x="1118265" y="572577"/>
                  </a:lnTo>
                  <a:lnTo>
                    <a:pt x="1131579" y="603897"/>
                  </a:lnTo>
                  <a:lnTo>
                    <a:pt x="1145168" y="625501"/>
                  </a:lnTo>
                  <a:lnTo>
                    <a:pt x="1167175" y="645561"/>
                  </a:lnTo>
                  <a:lnTo>
                    <a:pt x="1175776" y="660662"/>
                  </a:lnTo>
                  <a:lnTo>
                    <a:pt x="1213385" y="701296"/>
                  </a:lnTo>
                  <a:lnTo>
                    <a:pt x="1226287" y="730153"/>
                  </a:lnTo>
                  <a:lnTo>
                    <a:pt x="1225052" y="754306"/>
                  </a:lnTo>
                  <a:lnTo>
                    <a:pt x="1200940" y="784569"/>
                  </a:lnTo>
                  <a:lnTo>
                    <a:pt x="1185201" y="815080"/>
                  </a:lnTo>
                  <a:lnTo>
                    <a:pt x="1155691" y="854633"/>
                  </a:lnTo>
                  <a:lnTo>
                    <a:pt x="1102663" y="902188"/>
                  </a:lnTo>
                  <a:lnTo>
                    <a:pt x="1068532" y="916606"/>
                  </a:lnTo>
                  <a:lnTo>
                    <a:pt x="1053479" y="928063"/>
                  </a:lnTo>
                  <a:lnTo>
                    <a:pt x="1042315" y="943009"/>
                  </a:lnTo>
                  <a:lnTo>
                    <a:pt x="1034995" y="959795"/>
                  </a:lnTo>
                  <a:lnTo>
                    <a:pt x="1035361" y="990077"/>
                  </a:lnTo>
                  <a:lnTo>
                    <a:pt x="1055538" y="1063104"/>
                  </a:lnTo>
                  <a:lnTo>
                    <a:pt x="1056865" y="1083985"/>
                  </a:lnTo>
                  <a:lnTo>
                    <a:pt x="1054623" y="1091762"/>
                  </a:lnTo>
                  <a:lnTo>
                    <a:pt x="1052656" y="1107204"/>
                  </a:lnTo>
                  <a:lnTo>
                    <a:pt x="1048218" y="1124028"/>
                  </a:lnTo>
                  <a:lnTo>
                    <a:pt x="1051191" y="1136649"/>
                  </a:lnTo>
                  <a:lnTo>
                    <a:pt x="1126684" y="1126654"/>
                  </a:lnTo>
                  <a:lnTo>
                    <a:pt x="1144573" y="1149600"/>
                  </a:lnTo>
                  <a:lnTo>
                    <a:pt x="1179162" y="1183986"/>
                  </a:lnTo>
                  <a:lnTo>
                    <a:pt x="1221346" y="1206519"/>
                  </a:lnTo>
                  <a:lnTo>
                    <a:pt x="1246327" y="1224693"/>
                  </a:lnTo>
                  <a:lnTo>
                    <a:pt x="1253922" y="1251848"/>
                  </a:lnTo>
                  <a:lnTo>
                    <a:pt x="1228346" y="1312142"/>
                  </a:lnTo>
                  <a:lnTo>
                    <a:pt x="1231457" y="1338825"/>
                  </a:lnTo>
                  <a:lnTo>
                    <a:pt x="1245595" y="1354868"/>
                  </a:lnTo>
                  <a:lnTo>
                    <a:pt x="1253876" y="1388940"/>
                  </a:lnTo>
                  <a:lnTo>
                    <a:pt x="1261471" y="1469525"/>
                  </a:lnTo>
                  <a:lnTo>
                    <a:pt x="1193162" y="1465964"/>
                  </a:lnTo>
                  <a:lnTo>
                    <a:pt x="1167632" y="1453545"/>
                  </a:lnTo>
                  <a:lnTo>
                    <a:pt x="1122063" y="1461211"/>
                  </a:lnTo>
                  <a:lnTo>
                    <a:pt x="1093589" y="1475387"/>
                  </a:lnTo>
                  <a:lnTo>
                    <a:pt x="1081864" y="1470830"/>
                  </a:lnTo>
                  <a:lnTo>
                    <a:pt x="1066013" y="1468954"/>
                  </a:lnTo>
                  <a:lnTo>
                    <a:pt x="1049513" y="1471455"/>
                  </a:lnTo>
                  <a:lnTo>
                    <a:pt x="1033373" y="1477146"/>
                  </a:lnTo>
                  <a:lnTo>
                    <a:pt x="894458" y="1566106"/>
                  </a:lnTo>
                  <a:lnTo>
                    <a:pt x="878390" y="1572888"/>
                  </a:lnTo>
                  <a:lnTo>
                    <a:pt x="864124" y="1569768"/>
                  </a:lnTo>
                  <a:lnTo>
                    <a:pt x="851659" y="1551498"/>
                  </a:lnTo>
                  <a:lnTo>
                    <a:pt x="850578" y="1543194"/>
                  </a:lnTo>
                  <a:lnTo>
                    <a:pt x="850398" y="1520084"/>
                  </a:lnTo>
                  <a:lnTo>
                    <a:pt x="846940" y="1511191"/>
                  </a:lnTo>
                  <a:lnTo>
                    <a:pt x="843733" y="1506608"/>
                  </a:lnTo>
                  <a:lnTo>
                    <a:pt x="842617" y="1503838"/>
                  </a:lnTo>
                  <a:lnTo>
                    <a:pt x="840923" y="1501650"/>
                  </a:lnTo>
                  <a:lnTo>
                    <a:pt x="836168" y="1498775"/>
                  </a:lnTo>
                  <a:lnTo>
                    <a:pt x="831845" y="1496984"/>
                  </a:lnTo>
                  <a:lnTo>
                    <a:pt x="827666" y="1495963"/>
                  </a:lnTo>
                  <a:lnTo>
                    <a:pt x="818083" y="1495275"/>
                  </a:lnTo>
                  <a:lnTo>
                    <a:pt x="813400" y="1495817"/>
                  </a:lnTo>
                  <a:lnTo>
                    <a:pt x="803817" y="1498213"/>
                  </a:lnTo>
                  <a:lnTo>
                    <a:pt x="798485" y="1498775"/>
                  </a:lnTo>
                  <a:lnTo>
                    <a:pt x="793549" y="1497713"/>
                  </a:lnTo>
                  <a:lnTo>
                    <a:pt x="787173" y="1492900"/>
                  </a:lnTo>
                  <a:lnTo>
                    <a:pt x="783426" y="1491817"/>
                  </a:lnTo>
                  <a:lnTo>
                    <a:pt x="774276" y="1493358"/>
                  </a:lnTo>
                  <a:lnTo>
                    <a:pt x="757704" y="1500400"/>
                  </a:lnTo>
                  <a:lnTo>
                    <a:pt x="748589" y="1502275"/>
                  </a:lnTo>
                  <a:lnTo>
                    <a:pt x="737025" y="1501442"/>
                  </a:lnTo>
                  <a:lnTo>
                    <a:pt x="732846" y="1497025"/>
                  </a:lnTo>
                  <a:lnTo>
                    <a:pt x="733458" y="1475895"/>
                  </a:lnTo>
                  <a:lnTo>
                    <a:pt x="732125" y="1474332"/>
                  </a:lnTo>
                  <a:lnTo>
                    <a:pt x="726001" y="1469975"/>
                  </a:lnTo>
                  <a:lnTo>
                    <a:pt x="724128" y="1466973"/>
                  </a:lnTo>
                  <a:lnTo>
                    <a:pt x="723912" y="1464201"/>
                  </a:lnTo>
                  <a:lnTo>
                    <a:pt x="724128" y="1456507"/>
                  </a:lnTo>
                  <a:lnTo>
                    <a:pt x="724812" y="1452629"/>
                  </a:lnTo>
                  <a:lnTo>
                    <a:pt x="726650" y="1449334"/>
                  </a:lnTo>
                  <a:lnTo>
                    <a:pt x="726433" y="1446081"/>
                  </a:lnTo>
                  <a:lnTo>
                    <a:pt x="721102" y="1442535"/>
                  </a:lnTo>
                  <a:lnTo>
                    <a:pt x="718544" y="1451253"/>
                  </a:lnTo>
                  <a:lnTo>
                    <a:pt x="713896" y="1459822"/>
                  </a:lnTo>
                  <a:lnTo>
                    <a:pt x="707520" y="1465889"/>
                  </a:lnTo>
                  <a:lnTo>
                    <a:pt x="699954" y="1466973"/>
                  </a:lnTo>
                  <a:lnTo>
                    <a:pt x="691957" y="1461970"/>
                  </a:lnTo>
                  <a:lnTo>
                    <a:pt x="688174" y="1455423"/>
                  </a:lnTo>
                  <a:lnTo>
                    <a:pt x="683419" y="1450252"/>
                  </a:lnTo>
                  <a:lnTo>
                    <a:pt x="675745" y="1449543"/>
                  </a:lnTo>
                  <a:lnTo>
                    <a:pt x="665478" y="1445935"/>
                  </a:lnTo>
                  <a:lnTo>
                    <a:pt x="636189" y="1428789"/>
                  </a:lnTo>
                  <a:lnTo>
                    <a:pt x="630136" y="1423093"/>
                  </a:lnTo>
                  <a:lnTo>
                    <a:pt x="627218" y="1406565"/>
                  </a:lnTo>
                  <a:lnTo>
                    <a:pt x="619437" y="1396233"/>
                  </a:lnTo>
                  <a:lnTo>
                    <a:pt x="607836" y="1390199"/>
                  </a:lnTo>
                  <a:lnTo>
                    <a:pt x="593606" y="1386483"/>
                  </a:lnTo>
                  <a:lnTo>
                    <a:pt x="598326" y="1378067"/>
                  </a:lnTo>
                  <a:lnTo>
                    <a:pt x="605747" y="1376062"/>
                  </a:lnTo>
                  <a:lnTo>
                    <a:pt x="623832" y="1379174"/>
                  </a:lnTo>
                  <a:lnTo>
                    <a:pt x="633271" y="1378694"/>
                  </a:lnTo>
                  <a:lnTo>
                    <a:pt x="647861" y="1373702"/>
                  </a:lnTo>
                  <a:lnTo>
                    <a:pt x="655967" y="1372449"/>
                  </a:lnTo>
                  <a:lnTo>
                    <a:pt x="664973" y="1374663"/>
                  </a:lnTo>
                  <a:lnTo>
                    <a:pt x="683130" y="1384269"/>
                  </a:lnTo>
                  <a:lnTo>
                    <a:pt x="689363" y="1386483"/>
                  </a:lnTo>
                  <a:lnTo>
                    <a:pt x="699198" y="1387464"/>
                  </a:lnTo>
                  <a:lnTo>
                    <a:pt x="706619" y="1390596"/>
                  </a:lnTo>
                  <a:lnTo>
                    <a:pt x="712599" y="1396003"/>
                  </a:lnTo>
                  <a:lnTo>
                    <a:pt x="718328" y="1403998"/>
                  </a:lnTo>
                  <a:lnTo>
                    <a:pt x="720921" y="1397089"/>
                  </a:lnTo>
                  <a:lnTo>
                    <a:pt x="729315" y="1382139"/>
                  </a:lnTo>
                  <a:lnTo>
                    <a:pt x="742357" y="1365389"/>
                  </a:lnTo>
                  <a:lnTo>
                    <a:pt x="744879" y="1359895"/>
                  </a:lnTo>
                  <a:lnTo>
                    <a:pt x="745311" y="1351120"/>
                  </a:lnTo>
                  <a:lnTo>
                    <a:pt x="736160" y="1352980"/>
                  </a:lnTo>
                  <a:lnTo>
                    <a:pt x="729568" y="1348675"/>
                  </a:lnTo>
                  <a:lnTo>
                    <a:pt x="725461" y="1340776"/>
                  </a:lnTo>
                  <a:lnTo>
                    <a:pt x="722002" y="1322005"/>
                  </a:lnTo>
                  <a:lnTo>
                    <a:pt x="716778" y="1324430"/>
                  </a:lnTo>
                  <a:lnTo>
                    <a:pt x="709898" y="1331914"/>
                  </a:lnTo>
                  <a:lnTo>
                    <a:pt x="702981" y="1337077"/>
                  </a:lnTo>
                  <a:lnTo>
                    <a:pt x="703629" y="1330534"/>
                  </a:lnTo>
                  <a:lnTo>
                    <a:pt x="704278" y="1328799"/>
                  </a:lnTo>
                  <a:lnTo>
                    <a:pt x="706007" y="1326563"/>
                  </a:lnTo>
                  <a:lnTo>
                    <a:pt x="702332" y="1320751"/>
                  </a:lnTo>
                  <a:lnTo>
                    <a:pt x="698549" y="1321671"/>
                  </a:lnTo>
                  <a:lnTo>
                    <a:pt x="694010" y="1325057"/>
                  </a:lnTo>
                  <a:lnTo>
                    <a:pt x="687850" y="1326563"/>
                  </a:lnTo>
                  <a:lnTo>
                    <a:pt x="685220" y="1324681"/>
                  </a:lnTo>
                  <a:lnTo>
                    <a:pt x="680284" y="1317614"/>
                  </a:lnTo>
                  <a:lnTo>
                    <a:pt x="677258" y="1316025"/>
                  </a:lnTo>
                  <a:lnTo>
                    <a:pt x="674448" y="1316611"/>
                  </a:lnTo>
                  <a:lnTo>
                    <a:pt x="670305" y="1318994"/>
                  </a:lnTo>
                  <a:lnTo>
                    <a:pt x="668072" y="1319538"/>
                  </a:lnTo>
                  <a:lnTo>
                    <a:pt x="659209" y="1318158"/>
                  </a:lnTo>
                  <a:lnTo>
                    <a:pt x="651211" y="1315816"/>
                  </a:lnTo>
                  <a:lnTo>
                    <a:pt x="643718" y="1315356"/>
                  </a:lnTo>
                  <a:lnTo>
                    <a:pt x="636189" y="1319538"/>
                  </a:lnTo>
                  <a:lnTo>
                    <a:pt x="620301" y="1317238"/>
                  </a:lnTo>
                  <a:lnTo>
                    <a:pt x="607692" y="1325162"/>
                  </a:lnTo>
                  <a:lnTo>
                    <a:pt x="604450" y="1335676"/>
                  </a:lnTo>
                  <a:lnTo>
                    <a:pt x="616411" y="1340943"/>
                  </a:lnTo>
                  <a:lnTo>
                    <a:pt x="630461" y="1343744"/>
                  </a:lnTo>
                  <a:lnTo>
                    <a:pt x="641557" y="1350807"/>
                  </a:lnTo>
                  <a:lnTo>
                    <a:pt x="645015" y="1359916"/>
                  </a:lnTo>
                  <a:lnTo>
                    <a:pt x="636189" y="1368940"/>
                  </a:lnTo>
                  <a:lnTo>
                    <a:pt x="628731" y="1368815"/>
                  </a:lnTo>
                  <a:lnTo>
                    <a:pt x="604810" y="1365535"/>
                  </a:lnTo>
                  <a:lnTo>
                    <a:pt x="599659" y="1367039"/>
                  </a:lnTo>
                  <a:lnTo>
                    <a:pt x="575449" y="1389656"/>
                  </a:lnTo>
                  <a:lnTo>
                    <a:pt x="573684" y="1391953"/>
                  </a:lnTo>
                  <a:lnTo>
                    <a:pt x="569793" y="1398111"/>
                  </a:lnTo>
                  <a:lnTo>
                    <a:pt x="567560" y="1404520"/>
                  </a:lnTo>
                  <a:lnTo>
                    <a:pt x="572603" y="1409111"/>
                  </a:lnTo>
                  <a:lnTo>
                    <a:pt x="570802" y="1412785"/>
                  </a:lnTo>
                  <a:lnTo>
                    <a:pt x="567884" y="1416875"/>
                  </a:lnTo>
                  <a:lnTo>
                    <a:pt x="566371" y="1419587"/>
                  </a:lnTo>
                  <a:lnTo>
                    <a:pt x="569649" y="1430604"/>
                  </a:lnTo>
                  <a:lnTo>
                    <a:pt x="577395" y="1438489"/>
                  </a:lnTo>
                  <a:lnTo>
                    <a:pt x="586365" y="1445330"/>
                  </a:lnTo>
                  <a:lnTo>
                    <a:pt x="593606" y="1453317"/>
                  </a:lnTo>
                  <a:lnTo>
                    <a:pt x="597317" y="1462429"/>
                  </a:lnTo>
                  <a:lnTo>
                    <a:pt x="600199" y="1473977"/>
                  </a:lnTo>
                  <a:lnTo>
                    <a:pt x="602685" y="1497025"/>
                  </a:lnTo>
                  <a:lnTo>
                    <a:pt x="601820" y="1503463"/>
                  </a:lnTo>
                  <a:lnTo>
                    <a:pt x="597893" y="1513982"/>
                  </a:lnTo>
                  <a:lnTo>
                    <a:pt x="596632" y="1519771"/>
                  </a:lnTo>
                  <a:lnTo>
                    <a:pt x="596885" y="1525206"/>
                  </a:lnTo>
                  <a:lnTo>
                    <a:pt x="599406" y="1534950"/>
                  </a:lnTo>
                  <a:lnTo>
                    <a:pt x="599659" y="1540717"/>
                  </a:lnTo>
                  <a:lnTo>
                    <a:pt x="596885" y="1550812"/>
                  </a:lnTo>
                  <a:lnTo>
                    <a:pt x="591012" y="1559927"/>
                  </a:lnTo>
                  <a:lnTo>
                    <a:pt x="583015" y="1566439"/>
                  </a:lnTo>
                  <a:lnTo>
                    <a:pt x="573936" y="1568977"/>
                  </a:lnTo>
                  <a:lnTo>
                    <a:pt x="543891" y="1565420"/>
                  </a:lnTo>
                  <a:lnTo>
                    <a:pt x="536145" y="1568977"/>
                  </a:lnTo>
                  <a:lnTo>
                    <a:pt x="527571" y="1564941"/>
                  </a:lnTo>
                  <a:lnTo>
                    <a:pt x="496589" y="1565170"/>
                  </a:lnTo>
                  <a:lnTo>
                    <a:pt x="477783" y="1554787"/>
                  </a:lnTo>
                  <a:lnTo>
                    <a:pt x="470614" y="1553163"/>
                  </a:lnTo>
                  <a:lnTo>
                    <a:pt x="469425" y="1562028"/>
                  </a:lnTo>
                  <a:lnTo>
                    <a:pt x="471587" y="1568145"/>
                  </a:lnTo>
                  <a:lnTo>
                    <a:pt x="477531" y="1577777"/>
                  </a:lnTo>
                  <a:lnTo>
                    <a:pt x="478720" y="1584828"/>
                  </a:lnTo>
                  <a:lnTo>
                    <a:pt x="477423" y="1589861"/>
                  </a:lnTo>
                  <a:lnTo>
                    <a:pt x="474181" y="1594269"/>
                  </a:lnTo>
                  <a:lnTo>
                    <a:pt x="470182" y="1597867"/>
                  </a:lnTo>
                  <a:lnTo>
                    <a:pt x="466399" y="1600383"/>
                  </a:lnTo>
                  <a:lnTo>
                    <a:pt x="456240" y="1603460"/>
                  </a:lnTo>
                  <a:lnTo>
                    <a:pt x="423745" y="1600383"/>
                  </a:lnTo>
                  <a:lnTo>
                    <a:pt x="423745" y="1596889"/>
                  </a:lnTo>
                  <a:lnTo>
                    <a:pt x="421367" y="1599988"/>
                  </a:lnTo>
                  <a:lnTo>
                    <a:pt x="420902" y="1601245"/>
                  </a:lnTo>
                  <a:lnTo>
                    <a:pt x="417790" y="1599833"/>
                  </a:lnTo>
                  <a:lnTo>
                    <a:pt x="404087" y="1595925"/>
                  </a:lnTo>
                  <a:lnTo>
                    <a:pt x="397498" y="1591911"/>
                  </a:lnTo>
                  <a:lnTo>
                    <a:pt x="391367" y="1587051"/>
                  </a:lnTo>
                  <a:lnTo>
                    <a:pt x="388485" y="1584119"/>
                  </a:lnTo>
                  <a:lnTo>
                    <a:pt x="386426" y="1580764"/>
                  </a:lnTo>
                  <a:lnTo>
                    <a:pt x="382491" y="1570805"/>
                  </a:lnTo>
                  <a:lnTo>
                    <a:pt x="381576" y="1564146"/>
                  </a:lnTo>
                  <a:lnTo>
                    <a:pt x="373501" y="1538719"/>
                  </a:lnTo>
                  <a:lnTo>
                    <a:pt x="372288" y="1537847"/>
                  </a:lnTo>
                  <a:lnTo>
                    <a:pt x="369772" y="1532585"/>
                  </a:lnTo>
                  <a:lnTo>
                    <a:pt x="360942" y="1522563"/>
                  </a:lnTo>
                  <a:lnTo>
                    <a:pt x="355406" y="1510688"/>
                  </a:lnTo>
                  <a:lnTo>
                    <a:pt x="354536" y="1507143"/>
                  </a:lnTo>
                  <a:lnTo>
                    <a:pt x="355497" y="1501455"/>
                  </a:lnTo>
                  <a:lnTo>
                    <a:pt x="358974" y="1497195"/>
                  </a:lnTo>
                  <a:lnTo>
                    <a:pt x="363229" y="1493358"/>
                  </a:lnTo>
                  <a:lnTo>
                    <a:pt x="366455" y="1488939"/>
                  </a:lnTo>
                  <a:lnTo>
                    <a:pt x="367599" y="1483487"/>
                  </a:lnTo>
                  <a:lnTo>
                    <a:pt x="366752" y="1477956"/>
                  </a:lnTo>
                  <a:lnTo>
                    <a:pt x="364488" y="1472741"/>
                  </a:lnTo>
                  <a:lnTo>
                    <a:pt x="361582" y="1468399"/>
                  </a:lnTo>
                  <a:lnTo>
                    <a:pt x="344379" y="1452618"/>
                  </a:lnTo>
                  <a:lnTo>
                    <a:pt x="330150" y="1436381"/>
                  </a:lnTo>
                  <a:lnTo>
                    <a:pt x="321160" y="1421332"/>
                  </a:lnTo>
                  <a:lnTo>
                    <a:pt x="317019" y="1417781"/>
                  </a:lnTo>
                  <a:lnTo>
                    <a:pt x="311666" y="1415952"/>
                  </a:lnTo>
                  <a:lnTo>
                    <a:pt x="306084" y="1415687"/>
                  </a:lnTo>
                  <a:lnTo>
                    <a:pt x="289888" y="1418417"/>
                  </a:lnTo>
                  <a:lnTo>
                    <a:pt x="284535" y="1418629"/>
                  </a:lnTo>
                  <a:lnTo>
                    <a:pt x="279319" y="1417834"/>
                  </a:lnTo>
                  <a:lnTo>
                    <a:pt x="274400" y="1415634"/>
                  </a:lnTo>
                  <a:lnTo>
                    <a:pt x="270855" y="1411871"/>
                  </a:lnTo>
                  <a:lnTo>
                    <a:pt x="268910" y="1406967"/>
                  </a:lnTo>
                  <a:lnTo>
                    <a:pt x="265273" y="1384378"/>
                  </a:lnTo>
                  <a:lnTo>
                    <a:pt x="261292" y="1373186"/>
                  </a:lnTo>
                  <a:lnTo>
                    <a:pt x="255619" y="1363106"/>
                  </a:lnTo>
                  <a:lnTo>
                    <a:pt x="248207" y="1355093"/>
                  </a:lnTo>
                  <a:lnTo>
                    <a:pt x="243632" y="1352227"/>
                  </a:lnTo>
                  <a:lnTo>
                    <a:pt x="238690" y="1350529"/>
                  </a:lnTo>
                  <a:lnTo>
                    <a:pt x="191840" y="1343815"/>
                  </a:lnTo>
                  <a:lnTo>
                    <a:pt x="191153" y="1328074"/>
                  </a:lnTo>
                  <a:lnTo>
                    <a:pt x="191153" y="1328047"/>
                  </a:lnTo>
                  <a:lnTo>
                    <a:pt x="192663" y="1079969"/>
                  </a:lnTo>
                  <a:lnTo>
                    <a:pt x="191245" y="1073352"/>
                  </a:lnTo>
                  <a:lnTo>
                    <a:pt x="186509" y="1070470"/>
                  </a:lnTo>
                  <a:lnTo>
                    <a:pt x="41038" y="1070443"/>
                  </a:lnTo>
                  <a:lnTo>
                    <a:pt x="42592" y="945404"/>
                  </a:lnTo>
                  <a:lnTo>
                    <a:pt x="43692" y="856616"/>
                  </a:lnTo>
                  <a:lnTo>
                    <a:pt x="111155" y="672663"/>
                  </a:lnTo>
                  <a:lnTo>
                    <a:pt x="113785" y="660876"/>
                  </a:lnTo>
                  <a:lnTo>
                    <a:pt x="112550" y="649814"/>
                  </a:lnTo>
                  <a:lnTo>
                    <a:pt x="106488" y="640500"/>
                  </a:lnTo>
                  <a:lnTo>
                    <a:pt x="89033" y="627332"/>
                  </a:lnTo>
                  <a:lnTo>
                    <a:pt x="81918" y="619387"/>
                  </a:lnTo>
                  <a:lnTo>
                    <a:pt x="80340" y="615454"/>
                  </a:lnTo>
                  <a:lnTo>
                    <a:pt x="78052" y="606321"/>
                  </a:lnTo>
                  <a:lnTo>
                    <a:pt x="75582" y="601606"/>
                  </a:lnTo>
                  <a:lnTo>
                    <a:pt x="72196" y="598453"/>
                  </a:lnTo>
                  <a:lnTo>
                    <a:pt x="64189" y="593198"/>
                  </a:lnTo>
                  <a:lnTo>
                    <a:pt x="61170" y="589021"/>
                  </a:lnTo>
                  <a:lnTo>
                    <a:pt x="45339" y="560551"/>
                  </a:lnTo>
                  <a:lnTo>
                    <a:pt x="43257" y="551353"/>
                  </a:lnTo>
                  <a:lnTo>
                    <a:pt x="43257" y="551272"/>
                  </a:lnTo>
                  <a:lnTo>
                    <a:pt x="38888" y="542020"/>
                  </a:lnTo>
                  <a:lnTo>
                    <a:pt x="23424" y="534438"/>
                  </a:lnTo>
                  <a:lnTo>
                    <a:pt x="16629" y="526639"/>
                  </a:lnTo>
                  <a:lnTo>
                    <a:pt x="6541" y="503883"/>
                  </a:lnTo>
                  <a:lnTo>
                    <a:pt x="0" y="494445"/>
                  </a:lnTo>
                  <a:lnTo>
                    <a:pt x="11871" y="489706"/>
                  </a:lnTo>
                  <a:lnTo>
                    <a:pt x="58127" y="459298"/>
                  </a:lnTo>
                  <a:lnTo>
                    <a:pt x="73958" y="433414"/>
                  </a:lnTo>
                  <a:lnTo>
                    <a:pt x="68696" y="399967"/>
                  </a:lnTo>
                  <a:lnTo>
                    <a:pt x="67964" y="373319"/>
                  </a:lnTo>
                  <a:lnTo>
                    <a:pt x="100311" y="328489"/>
                  </a:lnTo>
                  <a:lnTo>
                    <a:pt x="141031" y="233488"/>
                  </a:lnTo>
                  <a:lnTo>
                    <a:pt x="165235" y="197983"/>
                  </a:lnTo>
                  <a:lnTo>
                    <a:pt x="225720" y="38723"/>
                  </a:lnTo>
                  <a:lnTo>
                    <a:pt x="249649" y="20436"/>
                  </a:lnTo>
                  <a:lnTo>
                    <a:pt x="358906" y="13125"/>
                  </a:lnTo>
                  <a:lnTo>
                    <a:pt x="389972" y="3479"/>
                  </a:lnTo>
                  <a:lnTo>
                    <a:pt x="437006" y="0"/>
                  </a:lnTo>
                  <a:lnTo>
                    <a:pt x="482942" y="13698"/>
                  </a:lnTo>
                  <a:lnTo>
                    <a:pt x="505681" y="35819"/>
                  </a:lnTo>
                  <a:lnTo>
                    <a:pt x="533270" y="44272"/>
                  </a:lnTo>
                  <a:lnTo>
                    <a:pt x="631318" y="54181"/>
                  </a:lnTo>
                  <a:lnTo>
                    <a:pt x="734445" y="125342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Lorest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A851B5D7-14BD-4389-9A08-0C63438D8169}"/>
                </a:ext>
              </a:extLst>
            </p:cNvPr>
            <p:cNvSpPr/>
            <p:nvPr/>
          </p:nvSpPr>
          <p:spPr>
            <a:xfrm>
              <a:off x="1244727" y="3005984"/>
              <a:ext cx="1405479" cy="932036"/>
            </a:xfrm>
            <a:custGeom>
              <a:avLst/>
              <a:gdLst/>
              <a:ahLst/>
              <a:cxnLst/>
              <a:rect l="l" t="t" r="r" b="b"/>
              <a:pathLst>
                <a:path w="1405479" h="932036">
                  <a:moveTo>
                    <a:pt x="383957" y="4143"/>
                  </a:moveTo>
                  <a:lnTo>
                    <a:pt x="395075" y="9144"/>
                  </a:lnTo>
                  <a:lnTo>
                    <a:pt x="414063" y="21416"/>
                  </a:lnTo>
                  <a:lnTo>
                    <a:pt x="423168" y="34695"/>
                  </a:lnTo>
                  <a:lnTo>
                    <a:pt x="613270" y="159859"/>
                  </a:lnTo>
                  <a:lnTo>
                    <a:pt x="711547" y="171662"/>
                  </a:lnTo>
                  <a:lnTo>
                    <a:pt x="727973" y="177873"/>
                  </a:lnTo>
                  <a:lnTo>
                    <a:pt x="741058" y="174408"/>
                  </a:lnTo>
                  <a:lnTo>
                    <a:pt x="764346" y="150414"/>
                  </a:lnTo>
                  <a:lnTo>
                    <a:pt x="775876" y="147265"/>
                  </a:lnTo>
                  <a:lnTo>
                    <a:pt x="799393" y="148646"/>
                  </a:lnTo>
                  <a:lnTo>
                    <a:pt x="828446" y="145387"/>
                  </a:lnTo>
                  <a:lnTo>
                    <a:pt x="949279" y="197093"/>
                  </a:lnTo>
                  <a:lnTo>
                    <a:pt x="942324" y="208418"/>
                  </a:lnTo>
                  <a:lnTo>
                    <a:pt x="939122" y="225765"/>
                  </a:lnTo>
                  <a:lnTo>
                    <a:pt x="944612" y="240142"/>
                  </a:lnTo>
                  <a:lnTo>
                    <a:pt x="946168" y="252351"/>
                  </a:lnTo>
                  <a:lnTo>
                    <a:pt x="928461" y="293323"/>
                  </a:lnTo>
                  <a:lnTo>
                    <a:pt x="924801" y="305092"/>
                  </a:lnTo>
                  <a:lnTo>
                    <a:pt x="922468" y="317889"/>
                  </a:lnTo>
                  <a:lnTo>
                    <a:pt x="928232" y="329032"/>
                  </a:lnTo>
                  <a:lnTo>
                    <a:pt x="950743" y="342180"/>
                  </a:lnTo>
                  <a:lnTo>
                    <a:pt x="980025" y="352960"/>
                  </a:lnTo>
                  <a:lnTo>
                    <a:pt x="1029987" y="357304"/>
                  </a:lnTo>
                  <a:lnTo>
                    <a:pt x="1042203" y="361840"/>
                  </a:lnTo>
                  <a:lnTo>
                    <a:pt x="1077570" y="339389"/>
                  </a:lnTo>
                  <a:lnTo>
                    <a:pt x="1085988" y="330559"/>
                  </a:lnTo>
                  <a:lnTo>
                    <a:pt x="1101086" y="284071"/>
                  </a:lnTo>
                  <a:lnTo>
                    <a:pt x="1120714" y="272766"/>
                  </a:lnTo>
                  <a:lnTo>
                    <a:pt x="1145146" y="264474"/>
                  </a:lnTo>
                  <a:lnTo>
                    <a:pt x="1167382" y="251745"/>
                  </a:lnTo>
                  <a:lnTo>
                    <a:pt x="1191677" y="259501"/>
                  </a:lnTo>
                  <a:lnTo>
                    <a:pt x="1211122" y="283039"/>
                  </a:lnTo>
                  <a:lnTo>
                    <a:pt x="1223155" y="303743"/>
                  </a:lnTo>
                  <a:lnTo>
                    <a:pt x="1223658" y="317889"/>
                  </a:lnTo>
                  <a:lnTo>
                    <a:pt x="1216566" y="333158"/>
                  </a:lnTo>
                  <a:lnTo>
                    <a:pt x="1211808" y="348918"/>
                  </a:lnTo>
                  <a:lnTo>
                    <a:pt x="1216017" y="361387"/>
                  </a:lnTo>
                  <a:lnTo>
                    <a:pt x="1230475" y="373729"/>
                  </a:lnTo>
                  <a:lnTo>
                    <a:pt x="1263738" y="390532"/>
                  </a:lnTo>
                  <a:lnTo>
                    <a:pt x="1278882" y="406628"/>
                  </a:lnTo>
                  <a:lnTo>
                    <a:pt x="1292608" y="417407"/>
                  </a:lnTo>
                  <a:lnTo>
                    <a:pt x="1302993" y="410446"/>
                  </a:lnTo>
                  <a:lnTo>
                    <a:pt x="1305876" y="396685"/>
                  </a:lnTo>
                  <a:lnTo>
                    <a:pt x="1314569" y="379445"/>
                  </a:lnTo>
                  <a:lnTo>
                    <a:pt x="1330079" y="368355"/>
                  </a:lnTo>
                  <a:lnTo>
                    <a:pt x="1339962" y="374347"/>
                  </a:lnTo>
                  <a:lnTo>
                    <a:pt x="1347008" y="386960"/>
                  </a:lnTo>
                  <a:lnTo>
                    <a:pt x="1361283" y="398031"/>
                  </a:lnTo>
                  <a:lnTo>
                    <a:pt x="1370845" y="407947"/>
                  </a:lnTo>
                  <a:lnTo>
                    <a:pt x="1370159" y="423474"/>
                  </a:lnTo>
                  <a:lnTo>
                    <a:pt x="1373316" y="438640"/>
                  </a:lnTo>
                  <a:lnTo>
                    <a:pt x="1401591" y="453952"/>
                  </a:lnTo>
                  <a:lnTo>
                    <a:pt x="1405480" y="458190"/>
                  </a:lnTo>
                  <a:lnTo>
                    <a:pt x="1395551" y="479405"/>
                  </a:lnTo>
                  <a:lnTo>
                    <a:pt x="1393721" y="508201"/>
                  </a:lnTo>
                  <a:lnTo>
                    <a:pt x="1394819" y="531077"/>
                  </a:lnTo>
                  <a:lnTo>
                    <a:pt x="1350073" y="621224"/>
                  </a:lnTo>
                  <a:lnTo>
                    <a:pt x="1347557" y="633620"/>
                  </a:lnTo>
                  <a:lnTo>
                    <a:pt x="1346687" y="643416"/>
                  </a:lnTo>
                  <a:lnTo>
                    <a:pt x="1336027" y="649809"/>
                  </a:lnTo>
                  <a:lnTo>
                    <a:pt x="1270235" y="668342"/>
                  </a:lnTo>
                  <a:lnTo>
                    <a:pt x="1244796" y="698330"/>
                  </a:lnTo>
                  <a:lnTo>
                    <a:pt x="1236835" y="760907"/>
                  </a:lnTo>
                  <a:lnTo>
                    <a:pt x="1216612" y="776181"/>
                  </a:lnTo>
                  <a:lnTo>
                    <a:pt x="1181245" y="787936"/>
                  </a:lnTo>
                  <a:lnTo>
                    <a:pt x="1171134" y="794514"/>
                  </a:lnTo>
                  <a:lnTo>
                    <a:pt x="1165186" y="805188"/>
                  </a:lnTo>
                  <a:lnTo>
                    <a:pt x="1162441" y="817793"/>
                  </a:lnTo>
                  <a:lnTo>
                    <a:pt x="1162761" y="822965"/>
                  </a:lnTo>
                  <a:lnTo>
                    <a:pt x="1130277" y="829824"/>
                  </a:lnTo>
                  <a:lnTo>
                    <a:pt x="1068053" y="823891"/>
                  </a:lnTo>
                  <a:lnTo>
                    <a:pt x="964926" y="752730"/>
                  </a:lnTo>
                  <a:lnTo>
                    <a:pt x="866878" y="742821"/>
                  </a:lnTo>
                  <a:lnTo>
                    <a:pt x="839289" y="734368"/>
                  </a:lnTo>
                  <a:lnTo>
                    <a:pt x="816550" y="712247"/>
                  </a:lnTo>
                  <a:lnTo>
                    <a:pt x="770614" y="698549"/>
                  </a:lnTo>
                  <a:lnTo>
                    <a:pt x="723580" y="702028"/>
                  </a:lnTo>
                  <a:lnTo>
                    <a:pt x="692514" y="711674"/>
                  </a:lnTo>
                  <a:lnTo>
                    <a:pt x="583257" y="718985"/>
                  </a:lnTo>
                  <a:lnTo>
                    <a:pt x="559328" y="737272"/>
                  </a:lnTo>
                  <a:lnTo>
                    <a:pt x="498843" y="896532"/>
                  </a:lnTo>
                  <a:lnTo>
                    <a:pt x="474639" y="932037"/>
                  </a:lnTo>
                  <a:lnTo>
                    <a:pt x="469195" y="926932"/>
                  </a:lnTo>
                  <a:lnTo>
                    <a:pt x="460502" y="914166"/>
                  </a:lnTo>
                  <a:lnTo>
                    <a:pt x="389219" y="763919"/>
                  </a:lnTo>
                  <a:lnTo>
                    <a:pt x="337107" y="695246"/>
                  </a:lnTo>
                  <a:lnTo>
                    <a:pt x="322649" y="679196"/>
                  </a:lnTo>
                  <a:lnTo>
                    <a:pt x="316106" y="675919"/>
                  </a:lnTo>
                  <a:lnTo>
                    <a:pt x="307733" y="673366"/>
                  </a:lnTo>
                  <a:lnTo>
                    <a:pt x="302014" y="666949"/>
                  </a:lnTo>
                  <a:lnTo>
                    <a:pt x="293321" y="650328"/>
                  </a:lnTo>
                  <a:lnTo>
                    <a:pt x="282752" y="637869"/>
                  </a:lnTo>
                  <a:lnTo>
                    <a:pt x="277857" y="635683"/>
                  </a:lnTo>
                  <a:lnTo>
                    <a:pt x="271314" y="635300"/>
                  </a:lnTo>
                  <a:lnTo>
                    <a:pt x="265549" y="633456"/>
                  </a:lnTo>
                  <a:lnTo>
                    <a:pt x="263079" y="626869"/>
                  </a:lnTo>
                  <a:lnTo>
                    <a:pt x="258412" y="621334"/>
                  </a:lnTo>
                  <a:lnTo>
                    <a:pt x="203966" y="593989"/>
                  </a:lnTo>
                  <a:lnTo>
                    <a:pt x="185162" y="589339"/>
                  </a:lnTo>
                  <a:lnTo>
                    <a:pt x="173861" y="582486"/>
                  </a:lnTo>
                  <a:lnTo>
                    <a:pt x="165762" y="574223"/>
                  </a:lnTo>
                  <a:lnTo>
                    <a:pt x="165808" y="567245"/>
                  </a:lnTo>
                  <a:lnTo>
                    <a:pt x="157984" y="563618"/>
                  </a:lnTo>
                  <a:lnTo>
                    <a:pt x="136069" y="546810"/>
                  </a:lnTo>
                  <a:lnTo>
                    <a:pt x="133964" y="544345"/>
                  </a:lnTo>
                  <a:lnTo>
                    <a:pt x="131494" y="542374"/>
                  </a:lnTo>
                  <a:lnTo>
                    <a:pt x="128062" y="541593"/>
                  </a:lnTo>
                  <a:lnTo>
                    <a:pt x="125088" y="542168"/>
                  </a:lnTo>
                  <a:lnTo>
                    <a:pt x="122846" y="544647"/>
                  </a:lnTo>
                  <a:lnTo>
                    <a:pt x="120467" y="545222"/>
                  </a:lnTo>
                  <a:lnTo>
                    <a:pt x="117310" y="544099"/>
                  </a:lnTo>
                  <a:lnTo>
                    <a:pt x="115846" y="541634"/>
                  </a:lnTo>
                  <a:lnTo>
                    <a:pt x="115206" y="539047"/>
                  </a:lnTo>
                  <a:lnTo>
                    <a:pt x="114428" y="537650"/>
                  </a:lnTo>
                  <a:lnTo>
                    <a:pt x="97728" y="532364"/>
                  </a:lnTo>
                  <a:lnTo>
                    <a:pt x="89767" y="528626"/>
                  </a:lnTo>
                  <a:lnTo>
                    <a:pt x="83956" y="523503"/>
                  </a:lnTo>
                  <a:lnTo>
                    <a:pt x="78146" y="516462"/>
                  </a:lnTo>
                  <a:lnTo>
                    <a:pt x="76911" y="511996"/>
                  </a:lnTo>
                  <a:lnTo>
                    <a:pt x="81989" y="502734"/>
                  </a:lnTo>
                  <a:lnTo>
                    <a:pt x="82630" y="497375"/>
                  </a:lnTo>
                  <a:lnTo>
                    <a:pt x="80937" y="492839"/>
                  </a:lnTo>
                  <a:lnTo>
                    <a:pt x="76361" y="490920"/>
                  </a:lnTo>
                  <a:lnTo>
                    <a:pt x="52204" y="476101"/>
                  </a:lnTo>
                  <a:lnTo>
                    <a:pt x="42916" y="472769"/>
                  </a:lnTo>
                  <a:lnTo>
                    <a:pt x="31341" y="458012"/>
                  </a:lnTo>
                  <a:lnTo>
                    <a:pt x="17432" y="450659"/>
                  </a:lnTo>
                  <a:lnTo>
                    <a:pt x="7458" y="432986"/>
                  </a:lnTo>
                  <a:lnTo>
                    <a:pt x="549" y="428978"/>
                  </a:lnTo>
                  <a:lnTo>
                    <a:pt x="0" y="424861"/>
                  </a:lnTo>
                  <a:lnTo>
                    <a:pt x="6863" y="404321"/>
                  </a:lnTo>
                  <a:lnTo>
                    <a:pt x="8098" y="396328"/>
                  </a:lnTo>
                  <a:lnTo>
                    <a:pt x="15693" y="393018"/>
                  </a:lnTo>
                  <a:lnTo>
                    <a:pt x="23426" y="392153"/>
                  </a:lnTo>
                  <a:lnTo>
                    <a:pt x="33171" y="368012"/>
                  </a:lnTo>
                  <a:lnTo>
                    <a:pt x="60623" y="341891"/>
                  </a:lnTo>
                  <a:lnTo>
                    <a:pt x="215633" y="298169"/>
                  </a:lnTo>
                  <a:lnTo>
                    <a:pt x="224372" y="285724"/>
                  </a:lnTo>
                  <a:lnTo>
                    <a:pt x="249078" y="269144"/>
                  </a:lnTo>
                  <a:lnTo>
                    <a:pt x="259601" y="257945"/>
                  </a:lnTo>
                  <a:lnTo>
                    <a:pt x="265549" y="245985"/>
                  </a:lnTo>
                  <a:lnTo>
                    <a:pt x="267837" y="229032"/>
                  </a:lnTo>
                  <a:lnTo>
                    <a:pt x="263902" y="202887"/>
                  </a:lnTo>
                  <a:lnTo>
                    <a:pt x="253791" y="179377"/>
                  </a:lnTo>
                  <a:lnTo>
                    <a:pt x="247706" y="171068"/>
                  </a:lnTo>
                  <a:lnTo>
                    <a:pt x="255392" y="165574"/>
                  </a:lnTo>
                  <a:lnTo>
                    <a:pt x="261706" y="155233"/>
                  </a:lnTo>
                  <a:lnTo>
                    <a:pt x="260059" y="151174"/>
                  </a:lnTo>
                  <a:lnTo>
                    <a:pt x="259601" y="145415"/>
                  </a:lnTo>
                  <a:lnTo>
                    <a:pt x="260837" y="135456"/>
                  </a:lnTo>
                  <a:lnTo>
                    <a:pt x="260059" y="129281"/>
                  </a:lnTo>
                  <a:lnTo>
                    <a:pt x="257817" y="124970"/>
                  </a:lnTo>
                  <a:lnTo>
                    <a:pt x="254797" y="121723"/>
                  </a:lnTo>
                  <a:lnTo>
                    <a:pt x="252144" y="118199"/>
                  </a:lnTo>
                  <a:lnTo>
                    <a:pt x="251000" y="113003"/>
                  </a:lnTo>
                  <a:lnTo>
                    <a:pt x="253699" y="105387"/>
                  </a:lnTo>
                  <a:lnTo>
                    <a:pt x="279229" y="92792"/>
                  </a:lnTo>
                  <a:lnTo>
                    <a:pt x="310890" y="91174"/>
                  </a:lnTo>
                  <a:lnTo>
                    <a:pt x="332348" y="80042"/>
                  </a:lnTo>
                  <a:lnTo>
                    <a:pt x="334865" y="50060"/>
                  </a:lnTo>
                  <a:lnTo>
                    <a:pt x="330838" y="21111"/>
                  </a:lnTo>
                  <a:lnTo>
                    <a:pt x="332165" y="9144"/>
                  </a:lnTo>
                  <a:lnTo>
                    <a:pt x="340675" y="3478"/>
                  </a:lnTo>
                  <a:lnTo>
                    <a:pt x="353532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Ilam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F0F59689-0A41-4A89-9B40-5AB403F90065}"/>
                </a:ext>
              </a:extLst>
            </p:cNvPr>
            <p:cNvSpPr/>
            <p:nvPr/>
          </p:nvSpPr>
          <p:spPr>
            <a:xfrm>
              <a:off x="756888" y="3173518"/>
              <a:ext cx="962478" cy="1025459"/>
            </a:xfrm>
            <a:custGeom>
              <a:avLst/>
              <a:gdLst/>
              <a:ahLst/>
              <a:cxnLst/>
              <a:rect l="l" t="t" r="r" b="b"/>
              <a:pathLst>
                <a:path w="962478" h="1025459">
                  <a:moveTo>
                    <a:pt x="735545" y="3534"/>
                  </a:moveTo>
                  <a:lnTo>
                    <a:pt x="741630" y="11843"/>
                  </a:lnTo>
                  <a:lnTo>
                    <a:pt x="751741" y="35353"/>
                  </a:lnTo>
                  <a:lnTo>
                    <a:pt x="755676" y="61498"/>
                  </a:lnTo>
                  <a:lnTo>
                    <a:pt x="753388" y="78451"/>
                  </a:lnTo>
                  <a:lnTo>
                    <a:pt x="747440" y="90411"/>
                  </a:lnTo>
                  <a:lnTo>
                    <a:pt x="736917" y="101610"/>
                  </a:lnTo>
                  <a:lnTo>
                    <a:pt x="712211" y="118190"/>
                  </a:lnTo>
                  <a:lnTo>
                    <a:pt x="703472" y="130635"/>
                  </a:lnTo>
                  <a:lnTo>
                    <a:pt x="548462" y="174357"/>
                  </a:lnTo>
                  <a:lnTo>
                    <a:pt x="521010" y="200478"/>
                  </a:lnTo>
                  <a:lnTo>
                    <a:pt x="511265" y="224619"/>
                  </a:lnTo>
                  <a:lnTo>
                    <a:pt x="503532" y="225484"/>
                  </a:lnTo>
                  <a:lnTo>
                    <a:pt x="495937" y="228794"/>
                  </a:lnTo>
                  <a:lnTo>
                    <a:pt x="494702" y="236787"/>
                  </a:lnTo>
                  <a:lnTo>
                    <a:pt x="487839" y="257327"/>
                  </a:lnTo>
                  <a:lnTo>
                    <a:pt x="488388" y="261444"/>
                  </a:lnTo>
                  <a:lnTo>
                    <a:pt x="495297" y="265452"/>
                  </a:lnTo>
                  <a:lnTo>
                    <a:pt x="505271" y="283125"/>
                  </a:lnTo>
                  <a:lnTo>
                    <a:pt x="519180" y="290478"/>
                  </a:lnTo>
                  <a:lnTo>
                    <a:pt x="530755" y="305235"/>
                  </a:lnTo>
                  <a:lnTo>
                    <a:pt x="540043" y="308567"/>
                  </a:lnTo>
                  <a:lnTo>
                    <a:pt x="564200" y="323386"/>
                  </a:lnTo>
                  <a:lnTo>
                    <a:pt x="568776" y="325305"/>
                  </a:lnTo>
                  <a:lnTo>
                    <a:pt x="570469" y="329841"/>
                  </a:lnTo>
                  <a:lnTo>
                    <a:pt x="569828" y="335200"/>
                  </a:lnTo>
                  <a:lnTo>
                    <a:pt x="564750" y="344462"/>
                  </a:lnTo>
                  <a:lnTo>
                    <a:pt x="565985" y="348928"/>
                  </a:lnTo>
                  <a:lnTo>
                    <a:pt x="571795" y="355969"/>
                  </a:lnTo>
                  <a:lnTo>
                    <a:pt x="577606" y="361092"/>
                  </a:lnTo>
                  <a:lnTo>
                    <a:pt x="585567" y="364830"/>
                  </a:lnTo>
                  <a:lnTo>
                    <a:pt x="602267" y="370116"/>
                  </a:lnTo>
                  <a:lnTo>
                    <a:pt x="603045" y="371513"/>
                  </a:lnTo>
                  <a:lnTo>
                    <a:pt x="603685" y="374100"/>
                  </a:lnTo>
                  <a:lnTo>
                    <a:pt x="605149" y="376565"/>
                  </a:lnTo>
                  <a:lnTo>
                    <a:pt x="608306" y="377688"/>
                  </a:lnTo>
                  <a:lnTo>
                    <a:pt x="610685" y="377113"/>
                  </a:lnTo>
                  <a:lnTo>
                    <a:pt x="612927" y="374634"/>
                  </a:lnTo>
                  <a:lnTo>
                    <a:pt x="615901" y="374059"/>
                  </a:lnTo>
                  <a:lnTo>
                    <a:pt x="619333" y="374840"/>
                  </a:lnTo>
                  <a:lnTo>
                    <a:pt x="621803" y="376811"/>
                  </a:lnTo>
                  <a:lnTo>
                    <a:pt x="623908" y="379276"/>
                  </a:lnTo>
                  <a:lnTo>
                    <a:pt x="645823" y="396084"/>
                  </a:lnTo>
                  <a:lnTo>
                    <a:pt x="653647" y="399711"/>
                  </a:lnTo>
                  <a:lnTo>
                    <a:pt x="653601" y="406689"/>
                  </a:lnTo>
                  <a:lnTo>
                    <a:pt x="661700" y="414952"/>
                  </a:lnTo>
                  <a:lnTo>
                    <a:pt x="673001" y="421805"/>
                  </a:lnTo>
                  <a:lnTo>
                    <a:pt x="691805" y="426455"/>
                  </a:lnTo>
                  <a:lnTo>
                    <a:pt x="746251" y="453800"/>
                  </a:lnTo>
                  <a:lnTo>
                    <a:pt x="750918" y="459335"/>
                  </a:lnTo>
                  <a:lnTo>
                    <a:pt x="753388" y="465922"/>
                  </a:lnTo>
                  <a:lnTo>
                    <a:pt x="759153" y="467766"/>
                  </a:lnTo>
                  <a:lnTo>
                    <a:pt x="765696" y="468149"/>
                  </a:lnTo>
                  <a:lnTo>
                    <a:pt x="770591" y="470335"/>
                  </a:lnTo>
                  <a:lnTo>
                    <a:pt x="781160" y="482794"/>
                  </a:lnTo>
                  <a:lnTo>
                    <a:pt x="789853" y="499415"/>
                  </a:lnTo>
                  <a:lnTo>
                    <a:pt x="795572" y="505832"/>
                  </a:lnTo>
                  <a:lnTo>
                    <a:pt x="803945" y="508385"/>
                  </a:lnTo>
                  <a:lnTo>
                    <a:pt x="810488" y="511662"/>
                  </a:lnTo>
                  <a:lnTo>
                    <a:pt x="824946" y="527712"/>
                  </a:lnTo>
                  <a:lnTo>
                    <a:pt x="877058" y="596385"/>
                  </a:lnTo>
                  <a:lnTo>
                    <a:pt x="948341" y="746632"/>
                  </a:lnTo>
                  <a:lnTo>
                    <a:pt x="957034" y="759398"/>
                  </a:lnTo>
                  <a:lnTo>
                    <a:pt x="962478" y="764503"/>
                  </a:lnTo>
                  <a:lnTo>
                    <a:pt x="921758" y="859504"/>
                  </a:lnTo>
                  <a:lnTo>
                    <a:pt x="889411" y="904334"/>
                  </a:lnTo>
                  <a:lnTo>
                    <a:pt x="890143" y="930982"/>
                  </a:lnTo>
                  <a:lnTo>
                    <a:pt x="895405" y="964429"/>
                  </a:lnTo>
                  <a:lnTo>
                    <a:pt x="879574" y="990313"/>
                  </a:lnTo>
                  <a:lnTo>
                    <a:pt x="833318" y="1020721"/>
                  </a:lnTo>
                  <a:lnTo>
                    <a:pt x="821447" y="1025460"/>
                  </a:lnTo>
                  <a:lnTo>
                    <a:pt x="820484" y="1024070"/>
                  </a:lnTo>
                  <a:lnTo>
                    <a:pt x="811929" y="1020505"/>
                  </a:lnTo>
                  <a:lnTo>
                    <a:pt x="805249" y="1019667"/>
                  </a:lnTo>
                  <a:lnTo>
                    <a:pt x="801314" y="1015184"/>
                  </a:lnTo>
                  <a:lnTo>
                    <a:pt x="797745" y="1009835"/>
                  </a:lnTo>
                  <a:lnTo>
                    <a:pt x="792049" y="1006215"/>
                  </a:lnTo>
                  <a:lnTo>
                    <a:pt x="785117" y="1004216"/>
                  </a:lnTo>
                  <a:lnTo>
                    <a:pt x="782098" y="1001865"/>
                  </a:lnTo>
                  <a:lnTo>
                    <a:pt x="781686" y="997731"/>
                  </a:lnTo>
                  <a:lnTo>
                    <a:pt x="782601" y="990434"/>
                  </a:lnTo>
                  <a:lnTo>
                    <a:pt x="784340" y="984759"/>
                  </a:lnTo>
                  <a:lnTo>
                    <a:pt x="786970" y="980164"/>
                  </a:lnTo>
                  <a:lnTo>
                    <a:pt x="789327" y="975081"/>
                  </a:lnTo>
                  <a:lnTo>
                    <a:pt x="790013" y="967781"/>
                  </a:lnTo>
                  <a:lnTo>
                    <a:pt x="787702" y="961008"/>
                  </a:lnTo>
                  <a:lnTo>
                    <a:pt x="779078" y="954409"/>
                  </a:lnTo>
                  <a:lnTo>
                    <a:pt x="776699" y="947755"/>
                  </a:lnTo>
                  <a:lnTo>
                    <a:pt x="772398" y="945632"/>
                  </a:lnTo>
                  <a:lnTo>
                    <a:pt x="769561" y="942642"/>
                  </a:lnTo>
                  <a:lnTo>
                    <a:pt x="761738" y="931752"/>
                  </a:lnTo>
                  <a:lnTo>
                    <a:pt x="760068" y="928844"/>
                  </a:lnTo>
                  <a:lnTo>
                    <a:pt x="757986" y="925961"/>
                  </a:lnTo>
                  <a:lnTo>
                    <a:pt x="744786" y="913349"/>
                  </a:lnTo>
                  <a:lnTo>
                    <a:pt x="742750" y="910344"/>
                  </a:lnTo>
                  <a:lnTo>
                    <a:pt x="739799" y="903264"/>
                  </a:lnTo>
                  <a:lnTo>
                    <a:pt x="739868" y="900665"/>
                  </a:lnTo>
                  <a:lnTo>
                    <a:pt x="741652" y="898675"/>
                  </a:lnTo>
                  <a:lnTo>
                    <a:pt x="745541" y="888953"/>
                  </a:lnTo>
                  <a:lnTo>
                    <a:pt x="748012" y="886055"/>
                  </a:lnTo>
                  <a:lnTo>
                    <a:pt x="749613" y="882615"/>
                  </a:lnTo>
                  <a:lnTo>
                    <a:pt x="748927" y="876560"/>
                  </a:lnTo>
                  <a:lnTo>
                    <a:pt x="746456" y="872727"/>
                  </a:lnTo>
                  <a:lnTo>
                    <a:pt x="734629" y="863664"/>
                  </a:lnTo>
                  <a:lnTo>
                    <a:pt x="727194" y="854124"/>
                  </a:lnTo>
                  <a:lnTo>
                    <a:pt x="722230" y="846033"/>
                  </a:lnTo>
                  <a:lnTo>
                    <a:pt x="716580" y="839472"/>
                  </a:lnTo>
                  <a:lnTo>
                    <a:pt x="707109" y="834470"/>
                  </a:lnTo>
                  <a:lnTo>
                    <a:pt x="682036" y="825833"/>
                  </a:lnTo>
                  <a:lnTo>
                    <a:pt x="675814" y="825426"/>
                  </a:lnTo>
                  <a:lnTo>
                    <a:pt x="655546" y="836666"/>
                  </a:lnTo>
                  <a:lnTo>
                    <a:pt x="647722" y="839635"/>
                  </a:lnTo>
                  <a:lnTo>
                    <a:pt x="632120" y="841316"/>
                  </a:lnTo>
                  <a:lnTo>
                    <a:pt x="618166" y="838239"/>
                  </a:lnTo>
                  <a:lnTo>
                    <a:pt x="604691" y="831148"/>
                  </a:lnTo>
                  <a:lnTo>
                    <a:pt x="590554" y="820734"/>
                  </a:lnTo>
                  <a:lnTo>
                    <a:pt x="590531" y="820694"/>
                  </a:lnTo>
                  <a:lnTo>
                    <a:pt x="590439" y="820694"/>
                  </a:lnTo>
                  <a:lnTo>
                    <a:pt x="457161" y="704180"/>
                  </a:lnTo>
                  <a:lnTo>
                    <a:pt x="438815" y="683226"/>
                  </a:lnTo>
                  <a:lnTo>
                    <a:pt x="409807" y="665664"/>
                  </a:lnTo>
                  <a:lnTo>
                    <a:pt x="389470" y="649170"/>
                  </a:lnTo>
                  <a:lnTo>
                    <a:pt x="387785" y="648192"/>
                  </a:lnTo>
                  <a:lnTo>
                    <a:pt x="346486" y="624228"/>
                  </a:lnTo>
                  <a:lnTo>
                    <a:pt x="334087" y="611698"/>
                  </a:lnTo>
                  <a:lnTo>
                    <a:pt x="289958" y="590620"/>
                  </a:lnTo>
                  <a:lnTo>
                    <a:pt x="242947" y="575995"/>
                  </a:lnTo>
                  <a:lnTo>
                    <a:pt x="190766" y="581870"/>
                  </a:lnTo>
                  <a:lnTo>
                    <a:pt x="164847" y="578722"/>
                  </a:lnTo>
                  <a:lnTo>
                    <a:pt x="155422" y="557602"/>
                  </a:lnTo>
                  <a:lnTo>
                    <a:pt x="155422" y="557520"/>
                  </a:lnTo>
                  <a:lnTo>
                    <a:pt x="160867" y="551069"/>
                  </a:lnTo>
                  <a:lnTo>
                    <a:pt x="168233" y="545081"/>
                  </a:lnTo>
                  <a:lnTo>
                    <a:pt x="174798" y="538246"/>
                  </a:lnTo>
                  <a:lnTo>
                    <a:pt x="177749" y="529281"/>
                  </a:lnTo>
                  <a:lnTo>
                    <a:pt x="175210" y="522048"/>
                  </a:lnTo>
                  <a:lnTo>
                    <a:pt x="168827" y="516330"/>
                  </a:lnTo>
                  <a:lnTo>
                    <a:pt x="160500" y="512781"/>
                  </a:lnTo>
                  <a:lnTo>
                    <a:pt x="141056" y="510542"/>
                  </a:lnTo>
                  <a:lnTo>
                    <a:pt x="134879" y="505231"/>
                  </a:lnTo>
                  <a:lnTo>
                    <a:pt x="135314" y="498800"/>
                  </a:lnTo>
                  <a:lnTo>
                    <a:pt x="144212" y="493816"/>
                  </a:lnTo>
                  <a:lnTo>
                    <a:pt x="153958" y="492942"/>
                  </a:lnTo>
                  <a:lnTo>
                    <a:pt x="161370" y="493515"/>
                  </a:lnTo>
                  <a:lnTo>
                    <a:pt x="168553" y="492081"/>
                  </a:lnTo>
                  <a:lnTo>
                    <a:pt x="177887" y="485007"/>
                  </a:lnTo>
                  <a:lnTo>
                    <a:pt x="189828" y="473122"/>
                  </a:lnTo>
                  <a:lnTo>
                    <a:pt x="195913" y="465675"/>
                  </a:lnTo>
                  <a:lnTo>
                    <a:pt x="199070" y="458883"/>
                  </a:lnTo>
                  <a:lnTo>
                    <a:pt x="198796" y="454100"/>
                  </a:lnTo>
                  <a:lnTo>
                    <a:pt x="193671" y="450847"/>
                  </a:lnTo>
                  <a:lnTo>
                    <a:pt x="191704" y="445926"/>
                  </a:lnTo>
                  <a:lnTo>
                    <a:pt x="192001" y="441592"/>
                  </a:lnTo>
                  <a:lnTo>
                    <a:pt x="194678" y="431433"/>
                  </a:lnTo>
                  <a:lnTo>
                    <a:pt x="194586" y="425990"/>
                  </a:lnTo>
                  <a:lnTo>
                    <a:pt x="190652" y="417058"/>
                  </a:lnTo>
                  <a:lnTo>
                    <a:pt x="184475" y="410766"/>
                  </a:lnTo>
                  <a:lnTo>
                    <a:pt x="170383" y="399327"/>
                  </a:lnTo>
                  <a:lnTo>
                    <a:pt x="152768" y="374347"/>
                  </a:lnTo>
                  <a:lnTo>
                    <a:pt x="137944" y="359995"/>
                  </a:lnTo>
                  <a:lnTo>
                    <a:pt x="135657" y="352270"/>
                  </a:lnTo>
                  <a:lnTo>
                    <a:pt x="135405" y="343420"/>
                  </a:lnTo>
                  <a:lnTo>
                    <a:pt x="134055" y="332650"/>
                  </a:lnTo>
                  <a:lnTo>
                    <a:pt x="130487" y="322632"/>
                  </a:lnTo>
                  <a:lnTo>
                    <a:pt x="125454" y="313474"/>
                  </a:lnTo>
                  <a:lnTo>
                    <a:pt x="110584" y="294825"/>
                  </a:lnTo>
                  <a:lnTo>
                    <a:pt x="109234" y="293783"/>
                  </a:lnTo>
                  <a:lnTo>
                    <a:pt x="107839" y="293001"/>
                  </a:lnTo>
                  <a:lnTo>
                    <a:pt x="106181" y="292069"/>
                  </a:lnTo>
                  <a:lnTo>
                    <a:pt x="105643" y="291767"/>
                  </a:lnTo>
                  <a:lnTo>
                    <a:pt x="103378" y="291328"/>
                  </a:lnTo>
                  <a:lnTo>
                    <a:pt x="101159" y="291753"/>
                  </a:lnTo>
                  <a:lnTo>
                    <a:pt x="98963" y="292988"/>
                  </a:lnTo>
                  <a:lnTo>
                    <a:pt x="90773" y="300819"/>
                  </a:lnTo>
                  <a:lnTo>
                    <a:pt x="77368" y="302519"/>
                  </a:lnTo>
                  <a:lnTo>
                    <a:pt x="64237" y="299434"/>
                  </a:lnTo>
                  <a:lnTo>
                    <a:pt x="56642" y="292933"/>
                  </a:lnTo>
                  <a:lnTo>
                    <a:pt x="63550" y="283797"/>
                  </a:lnTo>
                  <a:lnTo>
                    <a:pt x="84551" y="270927"/>
                  </a:lnTo>
                  <a:lnTo>
                    <a:pt x="89995" y="262926"/>
                  </a:lnTo>
                  <a:lnTo>
                    <a:pt x="86884" y="251176"/>
                  </a:lnTo>
                  <a:lnTo>
                    <a:pt x="77505" y="244710"/>
                  </a:lnTo>
                  <a:lnTo>
                    <a:pt x="69681" y="236718"/>
                  </a:lnTo>
                  <a:lnTo>
                    <a:pt x="71420" y="220387"/>
                  </a:lnTo>
                  <a:lnTo>
                    <a:pt x="61857" y="222777"/>
                  </a:lnTo>
                  <a:lnTo>
                    <a:pt x="40354" y="223107"/>
                  </a:lnTo>
                  <a:lnTo>
                    <a:pt x="32278" y="226555"/>
                  </a:lnTo>
                  <a:lnTo>
                    <a:pt x="19399" y="238998"/>
                  </a:lnTo>
                  <a:lnTo>
                    <a:pt x="12124" y="243859"/>
                  </a:lnTo>
                  <a:lnTo>
                    <a:pt x="4392" y="245795"/>
                  </a:lnTo>
                  <a:lnTo>
                    <a:pt x="1372" y="242087"/>
                  </a:lnTo>
                  <a:lnTo>
                    <a:pt x="1487" y="223190"/>
                  </a:lnTo>
                  <a:lnTo>
                    <a:pt x="0" y="219262"/>
                  </a:lnTo>
                  <a:lnTo>
                    <a:pt x="10043" y="210853"/>
                  </a:lnTo>
                  <a:lnTo>
                    <a:pt x="19422" y="133745"/>
                  </a:lnTo>
                  <a:lnTo>
                    <a:pt x="36259" y="80600"/>
                  </a:lnTo>
                  <a:lnTo>
                    <a:pt x="41109" y="46304"/>
                  </a:lnTo>
                  <a:lnTo>
                    <a:pt x="34932" y="25917"/>
                  </a:lnTo>
                  <a:lnTo>
                    <a:pt x="43122" y="16342"/>
                  </a:lnTo>
                  <a:lnTo>
                    <a:pt x="69155" y="17114"/>
                  </a:lnTo>
                  <a:lnTo>
                    <a:pt x="137785" y="8448"/>
                  </a:lnTo>
                  <a:lnTo>
                    <a:pt x="204126" y="35712"/>
                  </a:lnTo>
                  <a:lnTo>
                    <a:pt x="239813" y="38263"/>
                  </a:lnTo>
                  <a:lnTo>
                    <a:pt x="275546" y="46483"/>
                  </a:lnTo>
                  <a:lnTo>
                    <a:pt x="305286" y="64765"/>
                  </a:lnTo>
                  <a:lnTo>
                    <a:pt x="337861" y="93111"/>
                  </a:lnTo>
                  <a:lnTo>
                    <a:pt x="448949" y="128997"/>
                  </a:lnTo>
                  <a:lnTo>
                    <a:pt x="500696" y="133222"/>
                  </a:lnTo>
                  <a:lnTo>
                    <a:pt x="576050" y="113963"/>
                  </a:lnTo>
                  <a:lnTo>
                    <a:pt x="645366" y="117130"/>
                  </a:lnTo>
                  <a:lnTo>
                    <a:pt x="654654" y="98924"/>
                  </a:lnTo>
                  <a:lnTo>
                    <a:pt x="660830" y="64434"/>
                  </a:lnTo>
                  <a:lnTo>
                    <a:pt x="654288" y="50992"/>
                  </a:lnTo>
                  <a:lnTo>
                    <a:pt x="642117" y="32774"/>
                  </a:lnTo>
                  <a:lnTo>
                    <a:pt x="642117" y="16452"/>
                  </a:lnTo>
                  <a:lnTo>
                    <a:pt x="713172" y="0"/>
                  </a:lnTo>
                  <a:lnTo>
                    <a:pt x="728224" y="1270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Hormozg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E85F6CE0-2D09-4ACD-9360-C5E0143D150B}"/>
                </a:ext>
              </a:extLst>
            </p:cNvPr>
            <p:cNvSpPr/>
            <p:nvPr/>
          </p:nvSpPr>
          <p:spPr>
            <a:xfrm>
              <a:off x="3835401" y="5819589"/>
              <a:ext cx="2920568" cy="1770181"/>
            </a:xfrm>
            <a:custGeom>
              <a:avLst/>
              <a:gdLst/>
              <a:ahLst/>
              <a:cxnLst/>
              <a:rect l="l" t="t" r="r" b="b"/>
              <a:pathLst>
                <a:path w="2920568" h="1770181">
                  <a:moveTo>
                    <a:pt x="829778" y="1521870"/>
                  </a:moveTo>
                  <a:lnTo>
                    <a:pt x="825347" y="1525214"/>
                  </a:lnTo>
                  <a:lnTo>
                    <a:pt x="819331" y="1523772"/>
                  </a:lnTo>
                  <a:lnTo>
                    <a:pt x="812270" y="1520488"/>
                  </a:lnTo>
                  <a:lnTo>
                    <a:pt x="810541" y="1515021"/>
                  </a:lnTo>
                  <a:lnTo>
                    <a:pt x="816305" y="1511897"/>
                  </a:lnTo>
                  <a:lnTo>
                    <a:pt x="826824" y="1508753"/>
                  </a:lnTo>
                  <a:lnTo>
                    <a:pt x="829058" y="1513079"/>
                  </a:lnTo>
                  <a:close/>
                </a:path>
                <a:path w="2920568" h="1770181">
                  <a:moveTo>
                    <a:pt x="817890" y="1348341"/>
                  </a:moveTo>
                  <a:lnTo>
                    <a:pt x="815512" y="1348823"/>
                  </a:lnTo>
                  <a:lnTo>
                    <a:pt x="810325" y="1347216"/>
                  </a:lnTo>
                  <a:lnTo>
                    <a:pt x="805137" y="1344505"/>
                  </a:lnTo>
                  <a:lnTo>
                    <a:pt x="802759" y="1341612"/>
                  </a:lnTo>
                  <a:lnTo>
                    <a:pt x="802183" y="1335124"/>
                  </a:lnTo>
                  <a:lnTo>
                    <a:pt x="801138" y="1330182"/>
                  </a:lnTo>
                  <a:lnTo>
                    <a:pt x="800958" y="1325581"/>
                  </a:lnTo>
                  <a:lnTo>
                    <a:pt x="800958" y="1325561"/>
                  </a:lnTo>
                  <a:lnTo>
                    <a:pt x="802759" y="1319854"/>
                  </a:lnTo>
                  <a:lnTo>
                    <a:pt x="805497" y="1316036"/>
                  </a:lnTo>
                  <a:lnTo>
                    <a:pt x="809244" y="1314127"/>
                  </a:lnTo>
                  <a:lnTo>
                    <a:pt x="813495" y="1315031"/>
                  </a:lnTo>
                  <a:lnTo>
                    <a:pt x="817890" y="1319854"/>
                  </a:lnTo>
                  <a:lnTo>
                    <a:pt x="820916" y="1321261"/>
                  </a:lnTo>
                  <a:lnTo>
                    <a:pt x="823438" y="1323270"/>
                  </a:lnTo>
                  <a:lnTo>
                    <a:pt x="825563" y="1325922"/>
                  </a:lnTo>
                  <a:lnTo>
                    <a:pt x="827185" y="1329338"/>
                  </a:lnTo>
                  <a:close/>
                </a:path>
                <a:path w="2920568" h="1770181">
                  <a:moveTo>
                    <a:pt x="606130" y="1228814"/>
                  </a:moveTo>
                  <a:lnTo>
                    <a:pt x="601195" y="1231491"/>
                  </a:lnTo>
                  <a:lnTo>
                    <a:pt x="568519" y="1229639"/>
                  </a:lnTo>
                  <a:lnTo>
                    <a:pt x="565133" y="1229438"/>
                  </a:lnTo>
                  <a:lnTo>
                    <a:pt x="550831" y="1222534"/>
                  </a:lnTo>
                  <a:lnTo>
                    <a:pt x="541860" y="1207858"/>
                  </a:lnTo>
                  <a:lnTo>
                    <a:pt x="546291" y="1200932"/>
                  </a:lnTo>
                  <a:lnTo>
                    <a:pt x="552812" y="1196018"/>
                  </a:lnTo>
                  <a:lnTo>
                    <a:pt x="560738" y="1193561"/>
                  </a:lnTo>
                  <a:lnTo>
                    <a:pt x="569312" y="1194045"/>
                  </a:lnTo>
                  <a:lnTo>
                    <a:pt x="576769" y="1196623"/>
                  </a:lnTo>
                  <a:lnTo>
                    <a:pt x="593197" y="1198274"/>
                  </a:lnTo>
                  <a:lnTo>
                    <a:pt x="599501" y="1200791"/>
                  </a:lnTo>
                  <a:lnTo>
                    <a:pt x="599501" y="1200811"/>
                  </a:lnTo>
                  <a:lnTo>
                    <a:pt x="600330" y="1202945"/>
                  </a:lnTo>
                  <a:lnTo>
                    <a:pt x="600726" y="1203993"/>
                  </a:lnTo>
                  <a:lnTo>
                    <a:pt x="600726" y="1204053"/>
                  </a:lnTo>
                  <a:lnTo>
                    <a:pt x="600546" y="1208523"/>
                  </a:lnTo>
                  <a:lnTo>
                    <a:pt x="600546" y="1208543"/>
                  </a:lnTo>
                  <a:lnTo>
                    <a:pt x="600618" y="1209087"/>
                  </a:lnTo>
                  <a:lnTo>
                    <a:pt x="601015" y="1212529"/>
                  </a:lnTo>
                  <a:lnTo>
                    <a:pt x="601087" y="1212570"/>
                  </a:lnTo>
                  <a:lnTo>
                    <a:pt x="604221" y="1214301"/>
                  </a:lnTo>
                  <a:lnTo>
                    <a:pt x="606094" y="1215992"/>
                  </a:lnTo>
                  <a:lnTo>
                    <a:pt x="607211" y="1216978"/>
                  </a:lnTo>
                  <a:lnTo>
                    <a:pt x="607607" y="1219817"/>
                  </a:lnTo>
                  <a:lnTo>
                    <a:pt x="608076" y="1222896"/>
                  </a:lnTo>
                  <a:lnTo>
                    <a:pt x="607067" y="1225855"/>
                  </a:lnTo>
                  <a:close/>
                </a:path>
                <a:path w="2920568" h="1770181">
                  <a:moveTo>
                    <a:pt x="1421394" y="1164514"/>
                  </a:moveTo>
                  <a:lnTo>
                    <a:pt x="1412388" y="1169833"/>
                  </a:lnTo>
                  <a:lnTo>
                    <a:pt x="1405255" y="1165863"/>
                  </a:lnTo>
                  <a:lnTo>
                    <a:pt x="1406263" y="1154438"/>
                  </a:lnTo>
                  <a:lnTo>
                    <a:pt x="1411956" y="1143373"/>
                  </a:lnTo>
                  <a:lnTo>
                    <a:pt x="1419125" y="1137809"/>
                  </a:lnTo>
                  <a:lnTo>
                    <a:pt x="1423448" y="1136942"/>
                  </a:lnTo>
                  <a:lnTo>
                    <a:pt x="1426870" y="1142184"/>
                  </a:lnTo>
                  <a:lnTo>
                    <a:pt x="1427735" y="1153874"/>
                  </a:lnTo>
                  <a:close/>
                </a:path>
                <a:path w="2920568" h="1770181">
                  <a:moveTo>
                    <a:pt x="433999" y="1142184"/>
                  </a:moveTo>
                  <a:lnTo>
                    <a:pt x="428271" y="1147968"/>
                  </a:lnTo>
                  <a:lnTo>
                    <a:pt x="420489" y="1146900"/>
                  </a:lnTo>
                  <a:lnTo>
                    <a:pt x="412744" y="1142950"/>
                  </a:lnTo>
                  <a:lnTo>
                    <a:pt x="408349" y="1136862"/>
                  </a:lnTo>
                  <a:lnTo>
                    <a:pt x="411879" y="1131459"/>
                  </a:lnTo>
                  <a:lnTo>
                    <a:pt x="420705" y="1131156"/>
                  </a:lnTo>
                  <a:lnTo>
                    <a:pt x="425245" y="1132306"/>
                  </a:lnTo>
                  <a:lnTo>
                    <a:pt x="430468" y="1134765"/>
                  </a:lnTo>
                  <a:close/>
                </a:path>
                <a:path w="2920568" h="1770181">
                  <a:moveTo>
                    <a:pt x="311295" y="1075625"/>
                  </a:moveTo>
                  <a:lnTo>
                    <a:pt x="304882" y="1077361"/>
                  </a:lnTo>
                  <a:lnTo>
                    <a:pt x="287878" y="1075908"/>
                  </a:lnTo>
                  <a:lnTo>
                    <a:pt x="282582" y="1077179"/>
                  </a:lnTo>
                  <a:lnTo>
                    <a:pt x="274585" y="1081780"/>
                  </a:lnTo>
                  <a:lnTo>
                    <a:pt x="266047" y="1081800"/>
                  </a:lnTo>
                  <a:lnTo>
                    <a:pt x="240829" y="1077401"/>
                  </a:lnTo>
                  <a:lnTo>
                    <a:pt x="233047" y="1074091"/>
                  </a:lnTo>
                  <a:lnTo>
                    <a:pt x="232110" y="1073486"/>
                  </a:lnTo>
                  <a:lnTo>
                    <a:pt x="226202" y="1069651"/>
                  </a:lnTo>
                  <a:lnTo>
                    <a:pt x="212332" y="1058045"/>
                  </a:lnTo>
                  <a:lnTo>
                    <a:pt x="208333" y="1053422"/>
                  </a:lnTo>
                  <a:lnTo>
                    <a:pt x="210062" y="1051281"/>
                  </a:lnTo>
                  <a:lnTo>
                    <a:pt x="213233" y="1050534"/>
                  </a:lnTo>
                  <a:lnTo>
                    <a:pt x="216763" y="1049222"/>
                  </a:lnTo>
                  <a:lnTo>
                    <a:pt x="221014" y="1048960"/>
                  </a:lnTo>
                  <a:lnTo>
                    <a:pt x="258373" y="1060487"/>
                  </a:lnTo>
                  <a:lnTo>
                    <a:pt x="291553" y="1062950"/>
                  </a:lnTo>
                  <a:lnTo>
                    <a:pt x="301856" y="1067007"/>
                  </a:lnTo>
                  <a:lnTo>
                    <a:pt x="307656" y="1072315"/>
                  </a:lnTo>
                  <a:close/>
                </a:path>
                <a:path w="2920568" h="1770181">
                  <a:moveTo>
                    <a:pt x="1638090" y="1057984"/>
                  </a:moveTo>
                  <a:lnTo>
                    <a:pt x="1621193" y="1063475"/>
                  </a:lnTo>
                  <a:lnTo>
                    <a:pt x="1612908" y="1060104"/>
                  </a:lnTo>
                  <a:lnTo>
                    <a:pt x="1614925" y="1046880"/>
                  </a:lnTo>
                  <a:lnTo>
                    <a:pt x="1621266" y="1037813"/>
                  </a:lnTo>
                  <a:lnTo>
                    <a:pt x="1632506" y="1032623"/>
                  </a:lnTo>
                  <a:lnTo>
                    <a:pt x="1649150" y="1031007"/>
                  </a:lnTo>
                  <a:lnTo>
                    <a:pt x="1651383" y="1046294"/>
                  </a:lnTo>
                  <a:close/>
                </a:path>
                <a:path w="2920568" h="1770181">
                  <a:moveTo>
                    <a:pt x="1546116" y="1024180"/>
                  </a:moveTo>
                  <a:lnTo>
                    <a:pt x="1536064" y="1046415"/>
                  </a:lnTo>
                  <a:lnTo>
                    <a:pt x="1530985" y="1055016"/>
                  </a:lnTo>
                  <a:lnTo>
                    <a:pt x="1512684" y="1073768"/>
                  </a:lnTo>
                  <a:lnTo>
                    <a:pt x="1509802" y="1080388"/>
                  </a:lnTo>
                  <a:lnTo>
                    <a:pt x="1506019" y="1084444"/>
                  </a:lnTo>
                  <a:lnTo>
                    <a:pt x="1489195" y="1092978"/>
                  </a:lnTo>
                  <a:lnTo>
                    <a:pt x="1485376" y="1097497"/>
                  </a:lnTo>
                  <a:lnTo>
                    <a:pt x="1481593" y="1099938"/>
                  </a:lnTo>
                  <a:lnTo>
                    <a:pt x="1459798" y="1121014"/>
                  </a:lnTo>
                  <a:lnTo>
                    <a:pt x="1446793" y="1128596"/>
                  </a:lnTo>
                  <a:lnTo>
                    <a:pt x="1436597" y="1124261"/>
                  </a:lnTo>
                  <a:lnTo>
                    <a:pt x="1426942" y="1114440"/>
                  </a:lnTo>
                  <a:lnTo>
                    <a:pt x="1415630" y="1105485"/>
                  </a:lnTo>
                  <a:lnTo>
                    <a:pt x="1386053" y="1120772"/>
                  </a:lnTo>
                  <a:lnTo>
                    <a:pt x="1377839" y="1127789"/>
                  </a:lnTo>
                  <a:lnTo>
                    <a:pt x="1369625" y="1132507"/>
                  </a:lnTo>
                  <a:lnTo>
                    <a:pt x="1360150" y="1132427"/>
                  </a:lnTo>
                  <a:lnTo>
                    <a:pt x="1340012" y="1129463"/>
                  </a:lnTo>
                  <a:lnTo>
                    <a:pt x="1331042" y="1131459"/>
                  </a:lnTo>
                  <a:lnTo>
                    <a:pt x="1321603" y="1135894"/>
                  </a:lnTo>
                  <a:lnTo>
                    <a:pt x="1297754" y="1153047"/>
                  </a:lnTo>
                  <a:lnTo>
                    <a:pt x="1273004" y="1163587"/>
                  </a:lnTo>
                  <a:lnTo>
                    <a:pt x="1257981" y="1174668"/>
                  </a:lnTo>
                  <a:lnTo>
                    <a:pt x="1250200" y="1178818"/>
                  </a:lnTo>
                  <a:lnTo>
                    <a:pt x="1222856" y="1181920"/>
                  </a:lnTo>
                  <a:lnTo>
                    <a:pt x="1203438" y="1187258"/>
                  </a:lnTo>
                  <a:lnTo>
                    <a:pt x="1195224" y="1192474"/>
                  </a:lnTo>
                  <a:lnTo>
                    <a:pt x="1191153" y="1194045"/>
                  </a:lnTo>
                  <a:lnTo>
                    <a:pt x="1191117" y="1194045"/>
                  </a:lnTo>
                  <a:lnTo>
                    <a:pt x="1189820" y="1193803"/>
                  </a:lnTo>
                  <a:lnTo>
                    <a:pt x="1187407" y="1193300"/>
                  </a:lnTo>
                  <a:lnTo>
                    <a:pt x="1182399" y="1191628"/>
                  </a:lnTo>
                  <a:lnTo>
                    <a:pt x="1177896" y="1191628"/>
                  </a:lnTo>
                  <a:lnTo>
                    <a:pt x="1175987" y="1195857"/>
                  </a:lnTo>
                  <a:lnTo>
                    <a:pt x="1173969" y="1199240"/>
                  </a:lnTo>
                  <a:lnTo>
                    <a:pt x="1169142" y="1201878"/>
                  </a:lnTo>
                  <a:lnTo>
                    <a:pt x="1163738" y="1203550"/>
                  </a:lnTo>
                  <a:lnTo>
                    <a:pt x="1159667" y="1204174"/>
                  </a:lnTo>
                  <a:lnTo>
                    <a:pt x="1159631" y="1204174"/>
                  </a:lnTo>
                  <a:lnTo>
                    <a:pt x="1157757" y="1202865"/>
                  </a:lnTo>
                  <a:lnTo>
                    <a:pt x="1156172" y="1201778"/>
                  </a:lnTo>
                  <a:lnTo>
                    <a:pt x="1153903" y="1196099"/>
                  </a:lnTo>
                  <a:lnTo>
                    <a:pt x="1151777" y="1183874"/>
                  </a:lnTo>
                  <a:lnTo>
                    <a:pt x="1154767" y="1175151"/>
                  </a:lnTo>
                  <a:lnTo>
                    <a:pt x="1155596" y="1169551"/>
                  </a:lnTo>
                  <a:lnTo>
                    <a:pt x="1153290" y="1166972"/>
                  </a:lnTo>
                  <a:lnTo>
                    <a:pt x="1148751" y="1151616"/>
                  </a:lnTo>
                  <a:lnTo>
                    <a:pt x="1153578" y="1146457"/>
                  </a:lnTo>
                  <a:lnTo>
                    <a:pt x="1174473" y="1153833"/>
                  </a:lnTo>
                  <a:lnTo>
                    <a:pt x="1179301" y="1151616"/>
                  </a:lnTo>
                  <a:lnTo>
                    <a:pt x="1182039" y="1152402"/>
                  </a:lnTo>
                  <a:lnTo>
                    <a:pt x="1183336" y="1152785"/>
                  </a:lnTo>
                  <a:lnTo>
                    <a:pt x="1183372" y="1152765"/>
                  </a:lnTo>
                  <a:lnTo>
                    <a:pt x="1206753" y="1139624"/>
                  </a:lnTo>
                  <a:lnTo>
                    <a:pt x="1265907" y="1120329"/>
                  </a:lnTo>
                  <a:lnTo>
                    <a:pt x="1274517" y="1119321"/>
                  </a:lnTo>
                  <a:lnTo>
                    <a:pt x="1280101" y="1117143"/>
                  </a:lnTo>
                  <a:lnTo>
                    <a:pt x="1281686" y="1116517"/>
                  </a:lnTo>
                  <a:lnTo>
                    <a:pt x="1281758" y="1116497"/>
                  </a:lnTo>
                  <a:lnTo>
                    <a:pt x="1302221" y="1103912"/>
                  </a:lnTo>
                  <a:lnTo>
                    <a:pt x="1311047" y="1096731"/>
                  </a:lnTo>
                  <a:lnTo>
                    <a:pt x="1340012" y="1085473"/>
                  </a:lnTo>
                  <a:lnTo>
                    <a:pt x="1344551" y="1085150"/>
                  </a:lnTo>
                  <a:lnTo>
                    <a:pt x="1353738" y="1085896"/>
                  </a:lnTo>
                  <a:lnTo>
                    <a:pt x="1358169" y="1085473"/>
                  </a:lnTo>
                  <a:lnTo>
                    <a:pt x="1361411" y="1084080"/>
                  </a:lnTo>
                  <a:lnTo>
                    <a:pt x="1365987" y="1080206"/>
                  </a:lnTo>
                  <a:lnTo>
                    <a:pt x="1370274" y="1078693"/>
                  </a:lnTo>
                  <a:lnTo>
                    <a:pt x="1368941" y="1075363"/>
                  </a:lnTo>
                  <a:lnTo>
                    <a:pt x="1366995" y="1071952"/>
                  </a:lnTo>
                  <a:lnTo>
                    <a:pt x="1373768" y="1064201"/>
                  </a:lnTo>
                  <a:lnTo>
                    <a:pt x="1375353" y="1054875"/>
                  </a:lnTo>
                  <a:lnTo>
                    <a:pt x="1373300" y="1032704"/>
                  </a:lnTo>
                  <a:lnTo>
                    <a:pt x="1369841" y="1024220"/>
                  </a:lnTo>
                  <a:lnTo>
                    <a:pt x="1362276" y="1016968"/>
                  </a:lnTo>
                  <a:lnTo>
                    <a:pt x="1354891" y="1011210"/>
                  </a:lnTo>
                  <a:lnTo>
                    <a:pt x="1351865" y="1007250"/>
                  </a:lnTo>
                  <a:lnTo>
                    <a:pt x="1363105" y="1000723"/>
                  </a:lnTo>
                  <a:lnTo>
                    <a:pt x="1424961" y="1024180"/>
                  </a:lnTo>
                  <a:lnTo>
                    <a:pt x="1441713" y="1020221"/>
                  </a:lnTo>
                  <a:lnTo>
                    <a:pt x="1488402" y="989992"/>
                  </a:lnTo>
                  <a:lnTo>
                    <a:pt x="1546908" y="976731"/>
                  </a:lnTo>
                  <a:lnTo>
                    <a:pt x="1564273" y="976408"/>
                  </a:lnTo>
                  <a:lnTo>
                    <a:pt x="1572991" y="978510"/>
                  </a:lnTo>
                  <a:lnTo>
                    <a:pt x="1584303" y="983503"/>
                  </a:lnTo>
                  <a:lnTo>
                    <a:pt x="1591364" y="988941"/>
                  </a:lnTo>
                  <a:lnTo>
                    <a:pt x="1593958" y="990901"/>
                  </a:lnTo>
                  <a:lnTo>
                    <a:pt x="1597489" y="1000178"/>
                  </a:lnTo>
                  <a:lnTo>
                    <a:pt x="1590355" y="1004239"/>
                  </a:lnTo>
                  <a:lnTo>
                    <a:pt x="1583222" y="1008301"/>
                  </a:lnTo>
                  <a:lnTo>
                    <a:pt x="1555915" y="1015372"/>
                  </a:lnTo>
                  <a:close/>
                </a:path>
                <a:path w="2920568" h="1770181">
                  <a:moveTo>
                    <a:pt x="1683518" y="954873"/>
                  </a:moveTo>
                  <a:lnTo>
                    <a:pt x="1676601" y="956066"/>
                  </a:lnTo>
                  <a:lnTo>
                    <a:pt x="1662623" y="950645"/>
                  </a:lnTo>
                  <a:lnTo>
                    <a:pt x="1663632" y="938124"/>
                  </a:lnTo>
                  <a:lnTo>
                    <a:pt x="1671846" y="926814"/>
                  </a:lnTo>
                  <a:lnTo>
                    <a:pt x="1679627" y="925195"/>
                  </a:lnTo>
                  <a:lnTo>
                    <a:pt x="1684311" y="928311"/>
                  </a:lnTo>
                  <a:lnTo>
                    <a:pt x="1689426" y="930294"/>
                  </a:lnTo>
                  <a:lnTo>
                    <a:pt x="1693641" y="933693"/>
                  </a:lnTo>
                  <a:lnTo>
                    <a:pt x="1693858" y="934664"/>
                  </a:lnTo>
                  <a:lnTo>
                    <a:pt x="1695335" y="940936"/>
                  </a:lnTo>
                  <a:lnTo>
                    <a:pt x="1693677" y="947247"/>
                  </a:lnTo>
                  <a:lnTo>
                    <a:pt x="1689498" y="951899"/>
                  </a:lnTo>
                  <a:lnTo>
                    <a:pt x="1686328" y="953477"/>
                  </a:lnTo>
                  <a:close/>
                </a:path>
                <a:path w="2920568" h="1770181">
                  <a:moveTo>
                    <a:pt x="1280881" y="95467"/>
                  </a:moveTo>
                  <a:lnTo>
                    <a:pt x="1300737" y="105383"/>
                  </a:lnTo>
                  <a:lnTo>
                    <a:pt x="1323385" y="99434"/>
                  </a:lnTo>
                  <a:lnTo>
                    <a:pt x="1411962" y="32212"/>
                  </a:lnTo>
                  <a:lnTo>
                    <a:pt x="1464029" y="7830"/>
                  </a:lnTo>
                  <a:lnTo>
                    <a:pt x="1477251" y="6130"/>
                  </a:lnTo>
                  <a:lnTo>
                    <a:pt x="1489788" y="24569"/>
                  </a:lnTo>
                  <a:lnTo>
                    <a:pt x="1498160" y="216765"/>
                  </a:lnTo>
                  <a:lnTo>
                    <a:pt x="1487226" y="254088"/>
                  </a:lnTo>
                  <a:lnTo>
                    <a:pt x="1496468" y="303278"/>
                  </a:lnTo>
                  <a:lnTo>
                    <a:pt x="1536044" y="354358"/>
                  </a:lnTo>
                  <a:lnTo>
                    <a:pt x="1574019" y="389366"/>
                  </a:lnTo>
                  <a:lnTo>
                    <a:pt x="1619543" y="416920"/>
                  </a:lnTo>
                  <a:lnTo>
                    <a:pt x="1672204" y="425025"/>
                  </a:lnTo>
                  <a:lnTo>
                    <a:pt x="1700525" y="419942"/>
                  </a:lnTo>
                  <a:lnTo>
                    <a:pt x="1752637" y="394180"/>
                  </a:lnTo>
                  <a:lnTo>
                    <a:pt x="1800541" y="348605"/>
                  </a:lnTo>
                  <a:lnTo>
                    <a:pt x="1814083" y="331981"/>
                  </a:lnTo>
                  <a:lnTo>
                    <a:pt x="1834443" y="315923"/>
                  </a:lnTo>
                  <a:lnTo>
                    <a:pt x="1858464" y="316819"/>
                  </a:lnTo>
                  <a:lnTo>
                    <a:pt x="1904674" y="339476"/>
                  </a:lnTo>
                  <a:lnTo>
                    <a:pt x="1908197" y="347554"/>
                  </a:lnTo>
                  <a:lnTo>
                    <a:pt x="1904216" y="398941"/>
                  </a:lnTo>
                  <a:lnTo>
                    <a:pt x="1920367" y="476922"/>
                  </a:lnTo>
                  <a:lnTo>
                    <a:pt x="1926773" y="487544"/>
                  </a:lnTo>
                  <a:lnTo>
                    <a:pt x="1935557" y="494978"/>
                  </a:lnTo>
                  <a:lnTo>
                    <a:pt x="1949191" y="496766"/>
                  </a:lnTo>
                  <a:lnTo>
                    <a:pt x="1972205" y="509300"/>
                  </a:lnTo>
                  <a:lnTo>
                    <a:pt x="1989820" y="532263"/>
                  </a:lnTo>
                  <a:lnTo>
                    <a:pt x="2000251" y="552138"/>
                  </a:lnTo>
                  <a:lnTo>
                    <a:pt x="2020383" y="574166"/>
                  </a:lnTo>
                  <a:lnTo>
                    <a:pt x="2040377" y="604702"/>
                  </a:lnTo>
                  <a:lnTo>
                    <a:pt x="2043351" y="629809"/>
                  </a:lnTo>
                  <a:lnTo>
                    <a:pt x="2031089" y="640117"/>
                  </a:lnTo>
                  <a:lnTo>
                    <a:pt x="2023265" y="655510"/>
                  </a:lnTo>
                  <a:lnTo>
                    <a:pt x="2033331" y="670100"/>
                  </a:lnTo>
                  <a:lnTo>
                    <a:pt x="2045272" y="676115"/>
                  </a:lnTo>
                  <a:lnTo>
                    <a:pt x="2057259" y="700673"/>
                  </a:lnTo>
                  <a:lnTo>
                    <a:pt x="2070711" y="739764"/>
                  </a:lnTo>
                  <a:lnTo>
                    <a:pt x="2084574" y="926187"/>
                  </a:lnTo>
                  <a:lnTo>
                    <a:pt x="2093541" y="954974"/>
                  </a:lnTo>
                  <a:lnTo>
                    <a:pt x="2230342" y="1027706"/>
                  </a:lnTo>
                  <a:lnTo>
                    <a:pt x="2260310" y="1049840"/>
                  </a:lnTo>
                  <a:lnTo>
                    <a:pt x="2273716" y="1053917"/>
                  </a:lnTo>
                  <a:lnTo>
                    <a:pt x="2294533" y="1034337"/>
                  </a:lnTo>
                  <a:lnTo>
                    <a:pt x="2305194" y="1019536"/>
                  </a:lnTo>
                  <a:lnTo>
                    <a:pt x="2323312" y="1007207"/>
                  </a:lnTo>
                  <a:lnTo>
                    <a:pt x="2352456" y="1007925"/>
                  </a:lnTo>
                  <a:lnTo>
                    <a:pt x="2382928" y="1026283"/>
                  </a:lnTo>
                  <a:lnTo>
                    <a:pt x="2416053" y="1054122"/>
                  </a:lnTo>
                  <a:lnTo>
                    <a:pt x="2442040" y="1084240"/>
                  </a:lnTo>
                  <a:lnTo>
                    <a:pt x="2454714" y="1111718"/>
                  </a:lnTo>
                  <a:lnTo>
                    <a:pt x="2450962" y="1121207"/>
                  </a:lnTo>
                  <a:lnTo>
                    <a:pt x="2423190" y="1104251"/>
                  </a:lnTo>
                  <a:lnTo>
                    <a:pt x="2413628" y="1103777"/>
                  </a:lnTo>
                  <a:lnTo>
                    <a:pt x="2413170" y="1113716"/>
                  </a:lnTo>
                  <a:lnTo>
                    <a:pt x="2423876" y="1145428"/>
                  </a:lnTo>
                  <a:lnTo>
                    <a:pt x="2424471" y="1158021"/>
                  </a:lnTo>
                  <a:lnTo>
                    <a:pt x="2422001" y="1166312"/>
                  </a:lnTo>
                  <a:lnTo>
                    <a:pt x="2413948" y="1176214"/>
                  </a:lnTo>
                  <a:lnTo>
                    <a:pt x="2407817" y="1191512"/>
                  </a:lnTo>
                  <a:lnTo>
                    <a:pt x="2397523" y="1288062"/>
                  </a:lnTo>
                  <a:lnTo>
                    <a:pt x="2400039" y="1302372"/>
                  </a:lnTo>
                  <a:lnTo>
                    <a:pt x="2400085" y="1316602"/>
                  </a:lnTo>
                  <a:lnTo>
                    <a:pt x="2394869" y="1344184"/>
                  </a:lnTo>
                  <a:lnTo>
                    <a:pt x="2385810" y="1355279"/>
                  </a:lnTo>
                  <a:lnTo>
                    <a:pt x="2386542" y="1365327"/>
                  </a:lnTo>
                  <a:lnTo>
                    <a:pt x="2445289" y="1361196"/>
                  </a:lnTo>
                  <a:lnTo>
                    <a:pt x="2481616" y="1367673"/>
                  </a:lnTo>
                  <a:lnTo>
                    <a:pt x="2505545" y="1365454"/>
                  </a:lnTo>
                  <a:lnTo>
                    <a:pt x="2520872" y="1358238"/>
                  </a:lnTo>
                  <a:lnTo>
                    <a:pt x="2536428" y="1361872"/>
                  </a:lnTo>
                  <a:lnTo>
                    <a:pt x="2553403" y="1369534"/>
                  </a:lnTo>
                  <a:lnTo>
                    <a:pt x="2581037" y="1373843"/>
                  </a:lnTo>
                  <a:lnTo>
                    <a:pt x="2589319" y="1379133"/>
                  </a:lnTo>
                  <a:lnTo>
                    <a:pt x="2588678" y="1384474"/>
                  </a:lnTo>
                  <a:lnTo>
                    <a:pt x="2584469" y="1393548"/>
                  </a:lnTo>
                  <a:lnTo>
                    <a:pt x="2585521" y="1403105"/>
                  </a:lnTo>
                  <a:lnTo>
                    <a:pt x="2590051" y="1414049"/>
                  </a:lnTo>
                  <a:lnTo>
                    <a:pt x="2591286" y="1429474"/>
                  </a:lnTo>
                  <a:lnTo>
                    <a:pt x="2598789" y="1442666"/>
                  </a:lnTo>
                  <a:lnTo>
                    <a:pt x="2617045" y="1446843"/>
                  </a:lnTo>
                  <a:lnTo>
                    <a:pt x="2639006" y="1447581"/>
                  </a:lnTo>
                  <a:lnTo>
                    <a:pt x="2657993" y="1445238"/>
                  </a:lnTo>
                  <a:lnTo>
                    <a:pt x="2671033" y="1431461"/>
                  </a:lnTo>
                  <a:lnTo>
                    <a:pt x="2683981" y="1428251"/>
                  </a:lnTo>
                  <a:lnTo>
                    <a:pt x="2701138" y="1434988"/>
                  </a:lnTo>
                  <a:lnTo>
                    <a:pt x="2713217" y="1434924"/>
                  </a:lnTo>
                  <a:lnTo>
                    <a:pt x="2719622" y="1440247"/>
                  </a:lnTo>
                  <a:lnTo>
                    <a:pt x="2737695" y="1467515"/>
                  </a:lnTo>
                  <a:lnTo>
                    <a:pt x="2732387" y="1470443"/>
                  </a:lnTo>
                  <a:lnTo>
                    <a:pt x="2724381" y="1482621"/>
                  </a:lnTo>
                  <a:lnTo>
                    <a:pt x="2722230" y="1498384"/>
                  </a:lnTo>
                  <a:lnTo>
                    <a:pt x="2724015" y="1507300"/>
                  </a:lnTo>
                  <a:lnTo>
                    <a:pt x="2730054" y="1509869"/>
                  </a:lnTo>
                  <a:lnTo>
                    <a:pt x="2745839" y="1519864"/>
                  </a:lnTo>
                  <a:lnTo>
                    <a:pt x="2829704" y="1594141"/>
                  </a:lnTo>
                  <a:lnTo>
                    <a:pt x="2844024" y="1617618"/>
                  </a:lnTo>
                  <a:lnTo>
                    <a:pt x="2846358" y="1635374"/>
                  </a:lnTo>
                  <a:lnTo>
                    <a:pt x="2856103" y="1645323"/>
                  </a:lnTo>
                  <a:lnTo>
                    <a:pt x="2869463" y="1650474"/>
                  </a:lnTo>
                  <a:lnTo>
                    <a:pt x="2876692" y="1659393"/>
                  </a:lnTo>
                  <a:lnTo>
                    <a:pt x="2879666" y="1669477"/>
                  </a:lnTo>
                  <a:lnTo>
                    <a:pt x="2885751" y="1677289"/>
                  </a:lnTo>
                  <a:lnTo>
                    <a:pt x="2893071" y="1684581"/>
                  </a:lnTo>
                  <a:lnTo>
                    <a:pt x="2908719" y="1711367"/>
                  </a:lnTo>
                  <a:lnTo>
                    <a:pt x="2912379" y="1716183"/>
                  </a:lnTo>
                  <a:lnTo>
                    <a:pt x="2920569" y="1720277"/>
                  </a:lnTo>
                  <a:lnTo>
                    <a:pt x="2919425" y="1728171"/>
                  </a:lnTo>
                  <a:lnTo>
                    <a:pt x="2919150" y="1735545"/>
                  </a:lnTo>
                  <a:lnTo>
                    <a:pt x="2907529" y="1740612"/>
                  </a:lnTo>
                  <a:lnTo>
                    <a:pt x="2909448" y="1752272"/>
                  </a:lnTo>
                  <a:lnTo>
                    <a:pt x="2909440" y="1752273"/>
                  </a:lnTo>
                  <a:lnTo>
                    <a:pt x="2884763" y="1756103"/>
                  </a:lnTo>
                  <a:lnTo>
                    <a:pt x="2859545" y="1768068"/>
                  </a:lnTo>
                  <a:lnTo>
                    <a:pt x="2850178" y="1770182"/>
                  </a:lnTo>
                  <a:lnTo>
                    <a:pt x="2846431" y="1769444"/>
                  </a:lnTo>
                  <a:lnTo>
                    <a:pt x="2843153" y="1766234"/>
                  </a:lnTo>
                  <a:lnTo>
                    <a:pt x="2839947" y="1764200"/>
                  </a:lnTo>
                  <a:lnTo>
                    <a:pt x="2836128" y="1765077"/>
                  </a:lnTo>
                  <a:lnTo>
                    <a:pt x="2832021" y="1766991"/>
                  </a:lnTo>
                  <a:lnTo>
                    <a:pt x="2827914" y="1768068"/>
                  </a:lnTo>
                  <a:lnTo>
                    <a:pt x="2817755" y="1767530"/>
                  </a:lnTo>
                  <a:lnTo>
                    <a:pt x="2809000" y="1765755"/>
                  </a:lnTo>
                  <a:lnTo>
                    <a:pt x="2801543" y="1762564"/>
                  </a:lnTo>
                  <a:lnTo>
                    <a:pt x="2795779" y="1757718"/>
                  </a:lnTo>
                  <a:lnTo>
                    <a:pt x="2775316" y="1724922"/>
                  </a:lnTo>
                  <a:lnTo>
                    <a:pt x="2764437" y="1711750"/>
                  </a:lnTo>
                  <a:lnTo>
                    <a:pt x="2747144" y="1703846"/>
                  </a:lnTo>
                  <a:lnTo>
                    <a:pt x="2731725" y="1704185"/>
                  </a:lnTo>
                  <a:lnTo>
                    <a:pt x="2727618" y="1702169"/>
                  </a:lnTo>
                  <a:lnTo>
                    <a:pt x="2724880" y="1697517"/>
                  </a:lnTo>
                  <a:lnTo>
                    <a:pt x="2723295" y="1692646"/>
                  </a:lnTo>
                  <a:lnTo>
                    <a:pt x="2720917" y="1688693"/>
                  </a:lnTo>
                  <a:lnTo>
                    <a:pt x="2715838" y="1687095"/>
                  </a:lnTo>
                  <a:lnTo>
                    <a:pt x="2677903" y="1687095"/>
                  </a:lnTo>
                  <a:lnTo>
                    <a:pt x="2597493" y="1672357"/>
                  </a:lnTo>
                  <a:lnTo>
                    <a:pt x="2569933" y="1676771"/>
                  </a:lnTo>
                  <a:lnTo>
                    <a:pt x="2546192" y="1675153"/>
                  </a:lnTo>
                  <a:lnTo>
                    <a:pt x="2537906" y="1671199"/>
                  </a:lnTo>
                  <a:lnTo>
                    <a:pt x="2541077" y="1663349"/>
                  </a:lnTo>
                  <a:lnTo>
                    <a:pt x="2528107" y="1664188"/>
                  </a:lnTo>
                  <a:lnTo>
                    <a:pt x="2513913" y="1667004"/>
                  </a:lnTo>
                  <a:lnTo>
                    <a:pt x="2507933" y="1670160"/>
                  </a:lnTo>
                  <a:lnTo>
                    <a:pt x="2497737" y="1678668"/>
                  </a:lnTo>
                  <a:lnTo>
                    <a:pt x="2491037" y="1680386"/>
                  </a:lnTo>
                  <a:lnTo>
                    <a:pt x="2487974" y="1679148"/>
                  </a:lnTo>
                  <a:lnTo>
                    <a:pt x="2486461" y="1677151"/>
                  </a:lnTo>
                  <a:lnTo>
                    <a:pt x="2484300" y="1677230"/>
                  </a:lnTo>
                  <a:lnTo>
                    <a:pt x="2479112" y="1682063"/>
                  </a:lnTo>
                  <a:lnTo>
                    <a:pt x="2475582" y="1684619"/>
                  </a:lnTo>
                  <a:lnTo>
                    <a:pt x="2471042" y="1686057"/>
                  </a:lnTo>
                  <a:lnTo>
                    <a:pt x="2467152" y="1685518"/>
                  </a:lnTo>
                  <a:lnTo>
                    <a:pt x="2465530" y="1682063"/>
                  </a:lnTo>
                  <a:lnTo>
                    <a:pt x="2462937" y="1683261"/>
                  </a:lnTo>
                  <a:lnTo>
                    <a:pt x="2447373" y="1694123"/>
                  </a:lnTo>
                  <a:lnTo>
                    <a:pt x="2431054" y="1696679"/>
                  </a:lnTo>
                  <a:lnTo>
                    <a:pt x="2416643" y="1693884"/>
                  </a:lnTo>
                  <a:lnTo>
                    <a:pt x="2402629" y="1689411"/>
                  </a:lnTo>
                  <a:lnTo>
                    <a:pt x="2387967" y="1687095"/>
                  </a:lnTo>
                  <a:lnTo>
                    <a:pt x="2376078" y="1681544"/>
                  </a:lnTo>
                  <a:lnTo>
                    <a:pt x="2366315" y="1668323"/>
                  </a:lnTo>
                  <a:lnTo>
                    <a:pt x="2353094" y="1640193"/>
                  </a:lnTo>
                  <a:lnTo>
                    <a:pt x="2339332" y="1623484"/>
                  </a:lnTo>
                  <a:lnTo>
                    <a:pt x="2322544" y="1619486"/>
                  </a:lnTo>
                  <a:lnTo>
                    <a:pt x="2304279" y="1624244"/>
                  </a:lnTo>
                  <a:lnTo>
                    <a:pt x="2286338" y="1633478"/>
                  </a:lnTo>
                  <a:lnTo>
                    <a:pt x="2271243" y="1645788"/>
                  </a:lnTo>
                  <a:lnTo>
                    <a:pt x="2261516" y="1651842"/>
                  </a:lnTo>
                  <a:lnTo>
                    <a:pt x="2254563" y="1651782"/>
                  </a:lnTo>
                  <a:lnTo>
                    <a:pt x="2256401" y="1630120"/>
                  </a:lnTo>
                  <a:lnTo>
                    <a:pt x="2258130" y="1624483"/>
                  </a:lnTo>
                  <a:lnTo>
                    <a:pt x="2259319" y="1622045"/>
                  </a:lnTo>
                  <a:lnTo>
                    <a:pt x="2259571" y="1620246"/>
                  </a:lnTo>
                  <a:lnTo>
                    <a:pt x="2258886" y="1616407"/>
                  </a:lnTo>
                  <a:lnTo>
                    <a:pt x="2254347" y="1605171"/>
                  </a:lnTo>
                  <a:lnTo>
                    <a:pt x="2247430" y="1599132"/>
                  </a:lnTo>
                  <a:lnTo>
                    <a:pt x="2238172" y="1596692"/>
                  </a:lnTo>
                  <a:lnTo>
                    <a:pt x="2227112" y="1596292"/>
                  </a:lnTo>
                  <a:lnTo>
                    <a:pt x="2217132" y="1597332"/>
                  </a:lnTo>
                  <a:lnTo>
                    <a:pt x="2192635" y="1602971"/>
                  </a:lnTo>
                  <a:lnTo>
                    <a:pt x="2187231" y="1601952"/>
                  </a:lnTo>
                  <a:lnTo>
                    <a:pt x="2178008" y="1597332"/>
                  </a:lnTo>
                  <a:lnTo>
                    <a:pt x="2172857" y="1596292"/>
                  </a:lnTo>
                  <a:lnTo>
                    <a:pt x="2167777" y="1596792"/>
                  </a:lnTo>
                  <a:lnTo>
                    <a:pt x="2158987" y="1599092"/>
                  </a:lnTo>
                  <a:lnTo>
                    <a:pt x="2154448" y="1599612"/>
                  </a:lnTo>
                  <a:lnTo>
                    <a:pt x="2143424" y="1598732"/>
                  </a:lnTo>
                  <a:lnTo>
                    <a:pt x="2113234" y="1589232"/>
                  </a:lnTo>
                  <a:lnTo>
                    <a:pt x="2116548" y="1586212"/>
                  </a:lnTo>
                  <a:lnTo>
                    <a:pt x="2057322" y="1582292"/>
                  </a:lnTo>
                  <a:lnTo>
                    <a:pt x="2050837" y="1578791"/>
                  </a:lnTo>
                  <a:lnTo>
                    <a:pt x="2047667" y="1571109"/>
                  </a:lnTo>
                  <a:lnTo>
                    <a:pt x="2045145" y="1547035"/>
                  </a:lnTo>
                  <a:lnTo>
                    <a:pt x="2034410" y="1522090"/>
                  </a:lnTo>
                  <a:lnTo>
                    <a:pt x="2028898" y="1502163"/>
                  </a:lnTo>
                  <a:lnTo>
                    <a:pt x="2025187" y="1492768"/>
                  </a:lnTo>
                  <a:lnTo>
                    <a:pt x="2020792" y="1488801"/>
                  </a:lnTo>
                  <a:lnTo>
                    <a:pt x="2020071" y="1486897"/>
                  </a:lnTo>
                  <a:lnTo>
                    <a:pt x="2010200" y="1475015"/>
                  </a:lnTo>
                  <a:lnTo>
                    <a:pt x="2008255" y="1474614"/>
                  </a:lnTo>
                  <a:lnTo>
                    <a:pt x="2002635" y="1475576"/>
                  </a:lnTo>
                  <a:lnTo>
                    <a:pt x="2000833" y="1475015"/>
                  </a:lnTo>
                  <a:lnTo>
                    <a:pt x="2000041" y="1472970"/>
                  </a:lnTo>
                  <a:lnTo>
                    <a:pt x="1998852" y="1467158"/>
                  </a:lnTo>
                  <a:lnTo>
                    <a:pt x="1992836" y="1449478"/>
                  </a:lnTo>
                  <a:lnTo>
                    <a:pt x="1991070" y="1441257"/>
                  </a:lnTo>
                  <a:lnTo>
                    <a:pt x="1986747" y="1431671"/>
                  </a:lnTo>
                  <a:lnTo>
                    <a:pt x="1985775" y="1425795"/>
                  </a:lnTo>
                  <a:lnTo>
                    <a:pt x="1988585" y="1415585"/>
                  </a:lnTo>
                  <a:lnTo>
                    <a:pt x="2002347" y="1400497"/>
                  </a:lnTo>
                  <a:lnTo>
                    <a:pt x="2007174" y="1390623"/>
                  </a:lnTo>
                  <a:lnTo>
                    <a:pt x="2001122" y="1374866"/>
                  </a:lnTo>
                  <a:lnTo>
                    <a:pt x="1971833" y="1342516"/>
                  </a:lnTo>
                  <a:lnTo>
                    <a:pt x="1974210" y="1329338"/>
                  </a:lnTo>
                  <a:lnTo>
                    <a:pt x="1970932" y="1326284"/>
                  </a:lnTo>
                  <a:lnTo>
                    <a:pt x="1968374" y="1303937"/>
                  </a:lnTo>
                  <a:lnTo>
                    <a:pt x="1965240" y="1292841"/>
                  </a:lnTo>
                  <a:lnTo>
                    <a:pt x="1960340" y="1283974"/>
                  </a:lnTo>
                  <a:lnTo>
                    <a:pt x="1951838" y="1275710"/>
                  </a:lnTo>
                  <a:lnTo>
                    <a:pt x="1949749" y="1272009"/>
                  </a:lnTo>
                  <a:lnTo>
                    <a:pt x="1948488" y="1267625"/>
                  </a:lnTo>
                  <a:lnTo>
                    <a:pt x="1946867" y="1256320"/>
                  </a:lnTo>
                  <a:lnTo>
                    <a:pt x="1946723" y="1251754"/>
                  </a:lnTo>
                  <a:lnTo>
                    <a:pt x="1954288" y="1190037"/>
                  </a:lnTo>
                  <a:lnTo>
                    <a:pt x="1952775" y="1166972"/>
                  </a:lnTo>
                  <a:lnTo>
                    <a:pt x="1923954" y="1051887"/>
                  </a:lnTo>
                  <a:lnTo>
                    <a:pt x="1917902" y="1043003"/>
                  </a:lnTo>
                  <a:lnTo>
                    <a:pt x="1902879" y="1029876"/>
                  </a:lnTo>
                  <a:lnTo>
                    <a:pt x="1897511" y="1022039"/>
                  </a:lnTo>
                  <a:lnTo>
                    <a:pt x="1898088" y="1014039"/>
                  </a:lnTo>
                  <a:lnTo>
                    <a:pt x="1884470" y="1004947"/>
                  </a:lnTo>
                  <a:lnTo>
                    <a:pt x="1879967" y="1000178"/>
                  </a:lnTo>
                  <a:lnTo>
                    <a:pt x="1886416" y="1000602"/>
                  </a:lnTo>
                  <a:lnTo>
                    <a:pt x="1891243" y="998682"/>
                  </a:lnTo>
                  <a:lnTo>
                    <a:pt x="1895710" y="995853"/>
                  </a:lnTo>
                  <a:lnTo>
                    <a:pt x="1901114" y="993387"/>
                  </a:lnTo>
                  <a:lnTo>
                    <a:pt x="1897367" y="989992"/>
                  </a:lnTo>
                  <a:lnTo>
                    <a:pt x="1896791" y="985323"/>
                  </a:lnTo>
                  <a:lnTo>
                    <a:pt x="1898340" y="980471"/>
                  </a:lnTo>
                  <a:lnTo>
                    <a:pt x="1901114" y="976408"/>
                  </a:lnTo>
                  <a:lnTo>
                    <a:pt x="1887496" y="982311"/>
                  </a:lnTo>
                  <a:lnTo>
                    <a:pt x="1882993" y="983200"/>
                  </a:lnTo>
                  <a:lnTo>
                    <a:pt x="1878886" y="982169"/>
                  </a:lnTo>
                  <a:lnTo>
                    <a:pt x="1876292" y="979844"/>
                  </a:lnTo>
                  <a:lnTo>
                    <a:pt x="1874455" y="977499"/>
                  </a:lnTo>
                  <a:lnTo>
                    <a:pt x="1872293" y="976408"/>
                  </a:lnTo>
                  <a:lnTo>
                    <a:pt x="1870024" y="974709"/>
                  </a:lnTo>
                  <a:lnTo>
                    <a:pt x="1867682" y="971434"/>
                  </a:lnTo>
                  <a:lnTo>
                    <a:pt x="1864620" y="969432"/>
                  </a:lnTo>
                  <a:lnTo>
                    <a:pt x="1855974" y="973699"/>
                  </a:lnTo>
                  <a:lnTo>
                    <a:pt x="1853380" y="972000"/>
                  </a:lnTo>
                  <a:lnTo>
                    <a:pt x="1852263" y="967916"/>
                  </a:lnTo>
                  <a:lnTo>
                    <a:pt x="1852479" y="962861"/>
                  </a:lnTo>
                  <a:lnTo>
                    <a:pt x="1846787" y="964155"/>
                  </a:lnTo>
                  <a:lnTo>
                    <a:pt x="1843761" y="961546"/>
                  </a:lnTo>
                  <a:lnTo>
                    <a:pt x="1843905" y="957906"/>
                  </a:lnTo>
                  <a:lnTo>
                    <a:pt x="1848084" y="956066"/>
                  </a:lnTo>
                  <a:lnTo>
                    <a:pt x="1850246" y="954327"/>
                  </a:lnTo>
                  <a:lnTo>
                    <a:pt x="1858027" y="945892"/>
                  </a:lnTo>
                  <a:lnTo>
                    <a:pt x="1861846" y="942797"/>
                  </a:lnTo>
                  <a:lnTo>
                    <a:pt x="1861846" y="939095"/>
                  </a:lnTo>
                  <a:lnTo>
                    <a:pt x="1848877" y="937295"/>
                  </a:lnTo>
                  <a:lnTo>
                    <a:pt x="1838285" y="930112"/>
                  </a:lnTo>
                  <a:lnTo>
                    <a:pt x="1831116" y="919731"/>
                  </a:lnTo>
                  <a:lnTo>
                    <a:pt x="1828306" y="908519"/>
                  </a:lnTo>
                  <a:lnTo>
                    <a:pt x="1823154" y="913599"/>
                  </a:lnTo>
                  <a:lnTo>
                    <a:pt x="1817498" y="915603"/>
                  </a:lnTo>
                  <a:lnTo>
                    <a:pt x="1805502" y="915643"/>
                  </a:lnTo>
                  <a:lnTo>
                    <a:pt x="1798873" y="913477"/>
                  </a:lnTo>
                  <a:lnTo>
                    <a:pt x="1794766" y="908680"/>
                  </a:lnTo>
                  <a:lnTo>
                    <a:pt x="1791451" y="903903"/>
                  </a:lnTo>
                  <a:lnTo>
                    <a:pt x="1787236" y="901757"/>
                  </a:lnTo>
                  <a:lnTo>
                    <a:pt x="1741304" y="901211"/>
                  </a:lnTo>
                  <a:lnTo>
                    <a:pt x="1731288" y="898032"/>
                  </a:lnTo>
                  <a:lnTo>
                    <a:pt x="1728262" y="901757"/>
                  </a:lnTo>
                  <a:lnTo>
                    <a:pt x="1717527" y="895765"/>
                  </a:lnTo>
                  <a:lnTo>
                    <a:pt x="1704233" y="893011"/>
                  </a:lnTo>
                  <a:lnTo>
                    <a:pt x="1676601" y="891554"/>
                  </a:lnTo>
                  <a:lnTo>
                    <a:pt x="1663488" y="888962"/>
                  </a:lnTo>
                  <a:lnTo>
                    <a:pt x="1640287" y="879687"/>
                  </a:lnTo>
                  <a:lnTo>
                    <a:pt x="1626525" y="877642"/>
                  </a:lnTo>
                  <a:lnTo>
                    <a:pt x="1599146" y="879201"/>
                  </a:lnTo>
                  <a:lnTo>
                    <a:pt x="1585168" y="882806"/>
                  </a:lnTo>
                  <a:lnTo>
                    <a:pt x="1574972" y="889853"/>
                  </a:lnTo>
                  <a:lnTo>
                    <a:pt x="1565498" y="894429"/>
                  </a:lnTo>
                  <a:lnTo>
                    <a:pt x="1536713" y="895684"/>
                  </a:lnTo>
                  <a:lnTo>
                    <a:pt x="1525005" y="898032"/>
                  </a:lnTo>
                  <a:lnTo>
                    <a:pt x="1521402" y="900462"/>
                  </a:lnTo>
                  <a:lnTo>
                    <a:pt x="1514017" y="907790"/>
                  </a:lnTo>
                  <a:lnTo>
                    <a:pt x="1512540" y="910219"/>
                  </a:lnTo>
                  <a:lnTo>
                    <a:pt x="1511639" y="915481"/>
                  </a:lnTo>
                  <a:lnTo>
                    <a:pt x="1509261" y="917141"/>
                  </a:lnTo>
                  <a:lnTo>
                    <a:pt x="1505839" y="917869"/>
                  </a:lnTo>
                  <a:lnTo>
                    <a:pt x="1502020" y="920419"/>
                  </a:lnTo>
                  <a:lnTo>
                    <a:pt x="1494383" y="926895"/>
                  </a:lnTo>
                  <a:lnTo>
                    <a:pt x="1464625" y="944921"/>
                  </a:lnTo>
                  <a:lnTo>
                    <a:pt x="1453926" y="954023"/>
                  </a:lnTo>
                  <a:lnTo>
                    <a:pt x="1453746" y="956066"/>
                  </a:lnTo>
                  <a:lnTo>
                    <a:pt x="1451440" y="957643"/>
                  </a:lnTo>
                  <a:lnTo>
                    <a:pt x="1443370" y="964640"/>
                  </a:lnTo>
                  <a:lnTo>
                    <a:pt x="1438543" y="966258"/>
                  </a:lnTo>
                  <a:lnTo>
                    <a:pt x="1418800" y="968583"/>
                  </a:lnTo>
                  <a:lnTo>
                    <a:pt x="1400499" y="973052"/>
                  </a:lnTo>
                  <a:lnTo>
                    <a:pt x="1395780" y="973557"/>
                  </a:lnTo>
                  <a:lnTo>
                    <a:pt x="1380973" y="973052"/>
                  </a:lnTo>
                  <a:lnTo>
                    <a:pt x="1376074" y="974063"/>
                  </a:lnTo>
                  <a:lnTo>
                    <a:pt x="1369517" y="978753"/>
                  </a:lnTo>
                  <a:lnTo>
                    <a:pt x="1365626" y="979804"/>
                  </a:lnTo>
                  <a:lnTo>
                    <a:pt x="1349091" y="979804"/>
                  </a:lnTo>
                  <a:lnTo>
                    <a:pt x="1335149" y="976529"/>
                  </a:lnTo>
                  <a:lnTo>
                    <a:pt x="1330717" y="976408"/>
                  </a:lnTo>
                  <a:lnTo>
                    <a:pt x="1322323" y="980168"/>
                  </a:lnTo>
                  <a:lnTo>
                    <a:pt x="1307481" y="994034"/>
                  </a:lnTo>
                  <a:lnTo>
                    <a:pt x="1301861" y="997086"/>
                  </a:lnTo>
                  <a:lnTo>
                    <a:pt x="1296961" y="1000905"/>
                  </a:lnTo>
                  <a:lnTo>
                    <a:pt x="1273004" y="1027614"/>
                  </a:lnTo>
                  <a:lnTo>
                    <a:pt x="1279381" y="1025513"/>
                  </a:lnTo>
                  <a:lnTo>
                    <a:pt x="1282119" y="1023998"/>
                  </a:lnTo>
                  <a:lnTo>
                    <a:pt x="1285361" y="1020827"/>
                  </a:lnTo>
                  <a:lnTo>
                    <a:pt x="1287162" y="1032986"/>
                  </a:lnTo>
                  <a:lnTo>
                    <a:pt x="1284496" y="1047849"/>
                  </a:lnTo>
                  <a:lnTo>
                    <a:pt x="1279236" y="1061900"/>
                  </a:lnTo>
                  <a:lnTo>
                    <a:pt x="1273004" y="1071952"/>
                  </a:lnTo>
                  <a:lnTo>
                    <a:pt x="1258522" y="1084827"/>
                  </a:lnTo>
                  <a:lnTo>
                    <a:pt x="1241842" y="1093281"/>
                  </a:lnTo>
                  <a:lnTo>
                    <a:pt x="1223324" y="1097053"/>
                  </a:lnTo>
                  <a:lnTo>
                    <a:pt x="1203438" y="1095944"/>
                  </a:lnTo>
                  <a:lnTo>
                    <a:pt x="1167773" y="1083576"/>
                  </a:lnTo>
                  <a:lnTo>
                    <a:pt x="1147454" y="1080872"/>
                  </a:lnTo>
                  <a:lnTo>
                    <a:pt x="1130666" y="1088862"/>
                  </a:lnTo>
                  <a:lnTo>
                    <a:pt x="1125406" y="1098304"/>
                  </a:lnTo>
                  <a:lnTo>
                    <a:pt x="1122993" y="1107180"/>
                  </a:lnTo>
                  <a:lnTo>
                    <a:pt x="1118705" y="1113674"/>
                  </a:lnTo>
                  <a:lnTo>
                    <a:pt x="1107970" y="1116255"/>
                  </a:lnTo>
                  <a:lnTo>
                    <a:pt x="1099324" y="1117264"/>
                  </a:lnTo>
                  <a:lnTo>
                    <a:pt x="1079870" y="1122991"/>
                  </a:lnTo>
                  <a:lnTo>
                    <a:pt x="1073277" y="1126096"/>
                  </a:lnTo>
                  <a:lnTo>
                    <a:pt x="1044348" y="1152060"/>
                  </a:lnTo>
                  <a:lnTo>
                    <a:pt x="1039449" y="1155163"/>
                  </a:lnTo>
                  <a:lnTo>
                    <a:pt x="996866" y="1189815"/>
                  </a:lnTo>
                  <a:lnTo>
                    <a:pt x="948772" y="1217965"/>
                  </a:lnTo>
                  <a:lnTo>
                    <a:pt x="945746" y="1220602"/>
                  </a:lnTo>
                  <a:lnTo>
                    <a:pt x="942972" y="1223863"/>
                  </a:lnTo>
                  <a:lnTo>
                    <a:pt x="939693" y="1226640"/>
                  </a:lnTo>
                  <a:lnTo>
                    <a:pt x="935046" y="1227828"/>
                  </a:lnTo>
                  <a:lnTo>
                    <a:pt x="929498" y="1226821"/>
                  </a:lnTo>
                  <a:lnTo>
                    <a:pt x="922005" y="1222393"/>
                  </a:lnTo>
                  <a:lnTo>
                    <a:pt x="916745" y="1221347"/>
                  </a:lnTo>
                  <a:lnTo>
                    <a:pt x="878738" y="1224768"/>
                  </a:lnTo>
                  <a:lnTo>
                    <a:pt x="859320" y="1221689"/>
                  </a:lnTo>
                  <a:lnTo>
                    <a:pt x="851754" y="1210435"/>
                  </a:lnTo>
                  <a:lnTo>
                    <a:pt x="846314" y="1196099"/>
                  </a:lnTo>
                  <a:lnTo>
                    <a:pt x="833345" y="1183874"/>
                  </a:lnTo>
                  <a:lnTo>
                    <a:pt x="813567" y="1179986"/>
                  </a:lnTo>
                  <a:lnTo>
                    <a:pt x="773290" y="1181557"/>
                  </a:lnTo>
                  <a:lnTo>
                    <a:pt x="757259" y="1173741"/>
                  </a:lnTo>
                  <a:lnTo>
                    <a:pt x="749297" y="1161007"/>
                  </a:lnTo>
                  <a:lnTo>
                    <a:pt x="742740" y="1145167"/>
                  </a:lnTo>
                  <a:lnTo>
                    <a:pt x="734382" y="1130007"/>
                  </a:lnTo>
                  <a:lnTo>
                    <a:pt x="721269" y="1119321"/>
                  </a:lnTo>
                  <a:lnTo>
                    <a:pt x="711866" y="1117506"/>
                  </a:lnTo>
                  <a:lnTo>
                    <a:pt x="703004" y="1118937"/>
                  </a:lnTo>
                  <a:lnTo>
                    <a:pt x="694466" y="1121377"/>
                  </a:lnTo>
                  <a:lnTo>
                    <a:pt x="660745" y="1123716"/>
                  </a:lnTo>
                  <a:lnTo>
                    <a:pt x="651451" y="1122688"/>
                  </a:lnTo>
                  <a:lnTo>
                    <a:pt x="621045" y="1113795"/>
                  </a:lnTo>
                  <a:lnTo>
                    <a:pt x="613407" y="1112585"/>
                  </a:lnTo>
                  <a:lnTo>
                    <a:pt x="608652" y="1111072"/>
                  </a:lnTo>
                  <a:lnTo>
                    <a:pt x="600150" y="1104295"/>
                  </a:lnTo>
                  <a:lnTo>
                    <a:pt x="596475" y="1102419"/>
                  </a:lnTo>
                  <a:lnTo>
                    <a:pt x="591864" y="1102238"/>
                  </a:lnTo>
                  <a:lnTo>
                    <a:pt x="582713" y="1104154"/>
                  </a:lnTo>
                  <a:lnTo>
                    <a:pt x="553605" y="1117828"/>
                  </a:lnTo>
                  <a:lnTo>
                    <a:pt x="533286" y="1120631"/>
                  </a:lnTo>
                  <a:lnTo>
                    <a:pt x="515273" y="1125713"/>
                  </a:lnTo>
                  <a:lnTo>
                    <a:pt x="505546" y="1126096"/>
                  </a:lnTo>
                  <a:lnTo>
                    <a:pt x="485768" y="1119684"/>
                  </a:lnTo>
                  <a:lnTo>
                    <a:pt x="474960" y="1118796"/>
                  </a:lnTo>
                  <a:lnTo>
                    <a:pt x="464585" y="1124402"/>
                  </a:lnTo>
                  <a:lnTo>
                    <a:pt x="459181" y="1122507"/>
                  </a:lnTo>
                  <a:lnTo>
                    <a:pt x="436052" y="1102419"/>
                  </a:lnTo>
                  <a:lnTo>
                    <a:pt x="402765" y="1082749"/>
                  </a:lnTo>
                  <a:lnTo>
                    <a:pt x="359786" y="1050232"/>
                  </a:lnTo>
                  <a:lnTo>
                    <a:pt x="353445" y="1042397"/>
                  </a:lnTo>
                  <a:lnTo>
                    <a:pt x="350887" y="1032704"/>
                  </a:lnTo>
                  <a:lnTo>
                    <a:pt x="349843" y="1009089"/>
                  </a:lnTo>
                  <a:lnTo>
                    <a:pt x="346312" y="999208"/>
                  </a:lnTo>
                  <a:lnTo>
                    <a:pt x="338783" y="989992"/>
                  </a:lnTo>
                  <a:lnTo>
                    <a:pt x="324625" y="981098"/>
                  </a:lnTo>
                  <a:lnTo>
                    <a:pt x="174073" y="929748"/>
                  </a:lnTo>
                  <a:lnTo>
                    <a:pt x="164382" y="928898"/>
                  </a:lnTo>
                  <a:lnTo>
                    <a:pt x="154871" y="926166"/>
                  </a:lnTo>
                  <a:lnTo>
                    <a:pt x="148963" y="919569"/>
                  </a:lnTo>
                  <a:lnTo>
                    <a:pt x="144279" y="911656"/>
                  </a:lnTo>
                  <a:lnTo>
                    <a:pt x="138731" y="904834"/>
                  </a:lnTo>
                  <a:lnTo>
                    <a:pt x="112360" y="898174"/>
                  </a:lnTo>
                  <a:lnTo>
                    <a:pt x="108254" y="893254"/>
                  </a:lnTo>
                  <a:lnTo>
                    <a:pt x="104435" y="882441"/>
                  </a:lnTo>
                  <a:lnTo>
                    <a:pt x="95392" y="876912"/>
                  </a:lnTo>
                  <a:lnTo>
                    <a:pt x="75038" y="870836"/>
                  </a:lnTo>
                  <a:lnTo>
                    <a:pt x="39372" y="838743"/>
                  </a:lnTo>
                  <a:lnTo>
                    <a:pt x="23629" y="827980"/>
                  </a:lnTo>
                  <a:lnTo>
                    <a:pt x="0" y="817501"/>
                  </a:lnTo>
                  <a:lnTo>
                    <a:pt x="7169" y="803520"/>
                  </a:lnTo>
                  <a:lnTo>
                    <a:pt x="9731" y="800571"/>
                  </a:lnTo>
                  <a:lnTo>
                    <a:pt x="11653" y="800713"/>
                  </a:lnTo>
                  <a:lnTo>
                    <a:pt x="20666" y="796849"/>
                  </a:lnTo>
                  <a:lnTo>
                    <a:pt x="25516" y="797158"/>
                  </a:lnTo>
                  <a:lnTo>
                    <a:pt x="54340" y="794170"/>
                  </a:lnTo>
                  <a:lnTo>
                    <a:pt x="61615" y="794518"/>
                  </a:lnTo>
                  <a:lnTo>
                    <a:pt x="83530" y="800120"/>
                  </a:lnTo>
                  <a:lnTo>
                    <a:pt x="104165" y="800983"/>
                  </a:lnTo>
                  <a:lnTo>
                    <a:pt x="110158" y="798871"/>
                  </a:lnTo>
                  <a:lnTo>
                    <a:pt x="129283" y="787769"/>
                  </a:lnTo>
                  <a:lnTo>
                    <a:pt x="141408" y="811195"/>
                  </a:lnTo>
                  <a:lnTo>
                    <a:pt x="173846" y="842063"/>
                  </a:lnTo>
                  <a:lnTo>
                    <a:pt x="272581" y="850864"/>
                  </a:lnTo>
                  <a:lnTo>
                    <a:pt x="288960" y="857426"/>
                  </a:lnTo>
                  <a:lnTo>
                    <a:pt x="326340" y="888063"/>
                  </a:lnTo>
                  <a:lnTo>
                    <a:pt x="333752" y="891701"/>
                  </a:lnTo>
                  <a:lnTo>
                    <a:pt x="341530" y="892820"/>
                  </a:lnTo>
                  <a:lnTo>
                    <a:pt x="373694" y="884501"/>
                  </a:lnTo>
                  <a:lnTo>
                    <a:pt x="385178" y="884539"/>
                  </a:lnTo>
                  <a:lnTo>
                    <a:pt x="520607" y="908606"/>
                  </a:lnTo>
                  <a:lnTo>
                    <a:pt x="566680" y="884051"/>
                  </a:lnTo>
                  <a:lnTo>
                    <a:pt x="578713" y="864630"/>
                  </a:lnTo>
                  <a:lnTo>
                    <a:pt x="573680" y="850015"/>
                  </a:lnTo>
                  <a:lnTo>
                    <a:pt x="573726" y="844534"/>
                  </a:lnTo>
                  <a:lnTo>
                    <a:pt x="583105" y="817233"/>
                  </a:lnTo>
                  <a:lnTo>
                    <a:pt x="589602" y="777694"/>
                  </a:lnTo>
                  <a:lnTo>
                    <a:pt x="609184" y="753687"/>
                  </a:lnTo>
                  <a:lnTo>
                    <a:pt x="654983" y="737805"/>
                  </a:lnTo>
                  <a:lnTo>
                    <a:pt x="773070" y="726947"/>
                  </a:lnTo>
                  <a:lnTo>
                    <a:pt x="799973" y="730403"/>
                  </a:lnTo>
                  <a:lnTo>
                    <a:pt x="820928" y="737805"/>
                  </a:lnTo>
                  <a:lnTo>
                    <a:pt x="842889" y="728314"/>
                  </a:lnTo>
                  <a:lnTo>
                    <a:pt x="883289" y="719003"/>
                  </a:lnTo>
                  <a:lnTo>
                    <a:pt x="1001331" y="735690"/>
                  </a:lnTo>
                  <a:lnTo>
                    <a:pt x="1056600" y="718771"/>
                  </a:lnTo>
                  <a:lnTo>
                    <a:pt x="1082222" y="694389"/>
                  </a:lnTo>
                  <a:lnTo>
                    <a:pt x="1096771" y="650074"/>
                  </a:lnTo>
                  <a:lnTo>
                    <a:pt x="1113974" y="622625"/>
                  </a:lnTo>
                  <a:lnTo>
                    <a:pt x="1174414" y="590082"/>
                  </a:lnTo>
                  <a:lnTo>
                    <a:pt x="1214997" y="579532"/>
                  </a:lnTo>
                  <a:lnTo>
                    <a:pt x="1240527" y="581058"/>
                  </a:lnTo>
                  <a:lnTo>
                    <a:pt x="1253841" y="575161"/>
                  </a:lnTo>
                  <a:lnTo>
                    <a:pt x="1263998" y="567932"/>
                  </a:lnTo>
                  <a:lnTo>
                    <a:pt x="1271593" y="555683"/>
                  </a:lnTo>
                  <a:lnTo>
                    <a:pt x="1274246" y="527319"/>
                  </a:lnTo>
                  <a:lnTo>
                    <a:pt x="1253109" y="492725"/>
                  </a:lnTo>
                  <a:lnTo>
                    <a:pt x="1215683" y="462022"/>
                  </a:lnTo>
                  <a:lnTo>
                    <a:pt x="1213578" y="445847"/>
                  </a:lnTo>
                  <a:lnTo>
                    <a:pt x="1215729" y="424896"/>
                  </a:lnTo>
                  <a:lnTo>
                    <a:pt x="1238056" y="343034"/>
                  </a:lnTo>
                  <a:lnTo>
                    <a:pt x="1243317" y="286536"/>
                  </a:lnTo>
                  <a:lnTo>
                    <a:pt x="1231559" y="254817"/>
                  </a:lnTo>
                  <a:lnTo>
                    <a:pt x="1098418" y="125639"/>
                  </a:lnTo>
                  <a:lnTo>
                    <a:pt x="1096131" y="101756"/>
                  </a:lnTo>
                  <a:lnTo>
                    <a:pt x="1110634" y="91200"/>
                  </a:lnTo>
                  <a:lnTo>
                    <a:pt x="1110497" y="76988"/>
                  </a:lnTo>
                  <a:lnTo>
                    <a:pt x="1084967" y="0"/>
                  </a:lnTo>
                  <a:lnTo>
                    <a:pt x="1122576" y="2771"/>
                  </a:lnTo>
                  <a:lnTo>
                    <a:pt x="1202552" y="25510"/>
                  </a:lnTo>
                  <a:lnTo>
                    <a:pt x="1242174" y="56583"/>
                  </a:lnTo>
                  <a:lnTo>
                    <a:pt x="1261481" y="81896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Ardebil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24D4885F-6D4B-4028-83CF-FE0F06C7FB85}"/>
                </a:ext>
              </a:extLst>
            </p:cNvPr>
            <p:cNvSpPr/>
            <p:nvPr/>
          </p:nvSpPr>
          <p:spPr>
            <a:xfrm>
              <a:off x="1129201" y="36949"/>
              <a:ext cx="1025640" cy="1442754"/>
            </a:xfrm>
            <a:custGeom>
              <a:avLst/>
              <a:gdLst/>
              <a:ahLst/>
              <a:cxnLst/>
              <a:rect l="l" t="t" r="r" b="b"/>
              <a:pathLst>
                <a:path w="1025640" h="1442754">
                  <a:moveTo>
                    <a:pt x="616237" y="51"/>
                  </a:moveTo>
                  <a:lnTo>
                    <a:pt x="622306" y="1605"/>
                  </a:lnTo>
                  <a:lnTo>
                    <a:pt x="630862" y="7522"/>
                  </a:lnTo>
                  <a:lnTo>
                    <a:pt x="657994" y="32934"/>
                  </a:lnTo>
                  <a:lnTo>
                    <a:pt x="732388" y="122561"/>
                  </a:lnTo>
                  <a:lnTo>
                    <a:pt x="762722" y="150654"/>
                  </a:lnTo>
                  <a:lnTo>
                    <a:pt x="775166" y="167773"/>
                  </a:lnTo>
                  <a:lnTo>
                    <a:pt x="785003" y="188524"/>
                  </a:lnTo>
                  <a:lnTo>
                    <a:pt x="780340" y="190020"/>
                  </a:lnTo>
                  <a:lnTo>
                    <a:pt x="768853" y="193703"/>
                  </a:lnTo>
                  <a:lnTo>
                    <a:pt x="745564" y="209473"/>
                  </a:lnTo>
                  <a:lnTo>
                    <a:pt x="717838" y="215063"/>
                  </a:lnTo>
                  <a:lnTo>
                    <a:pt x="702923" y="222811"/>
                  </a:lnTo>
                  <a:lnTo>
                    <a:pt x="690112" y="235081"/>
                  </a:lnTo>
                  <a:lnTo>
                    <a:pt x="681968" y="251336"/>
                  </a:lnTo>
                  <a:lnTo>
                    <a:pt x="681144" y="270967"/>
                  </a:lnTo>
                  <a:lnTo>
                    <a:pt x="687092" y="286277"/>
                  </a:lnTo>
                  <a:lnTo>
                    <a:pt x="697890" y="301612"/>
                  </a:lnTo>
                  <a:lnTo>
                    <a:pt x="723100" y="326144"/>
                  </a:lnTo>
                  <a:lnTo>
                    <a:pt x="748401" y="336672"/>
                  </a:lnTo>
                  <a:lnTo>
                    <a:pt x="755058" y="343217"/>
                  </a:lnTo>
                  <a:lnTo>
                    <a:pt x="768418" y="371893"/>
                  </a:lnTo>
                  <a:lnTo>
                    <a:pt x="770774" y="379095"/>
                  </a:lnTo>
                  <a:lnTo>
                    <a:pt x="770545" y="387033"/>
                  </a:lnTo>
                  <a:lnTo>
                    <a:pt x="768469" y="394738"/>
                  </a:lnTo>
                  <a:lnTo>
                    <a:pt x="768395" y="395013"/>
                  </a:lnTo>
                  <a:lnTo>
                    <a:pt x="764964" y="402343"/>
                  </a:lnTo>
                  <a:lnTo>
                    <a:pt x="760960" y="408378"/>
                  </a:lnTo>
                  <a:lnTo>
                    <a:pt x="760892" y="408378"/>
                  </a:lnTo>
                  <a:lnTo>
                    <a:pt x="760892" y="408407"/>
                  </a:lnTo>
                  <a:lnTo>
                    <a:pt x="760846" y="408496"/>
                  </a:lnTo>
                  <a:lnTo>
                    <a:pt x="760846" y="408510"/>
                  </a:lnTo>
                  <a:lnTo>
                    <a:pt x="742613" y="419841"/>
                  </a:lnTo>
                  <a:lnTo>
                    <a:pt x="660876" y="434360"/>
                  </a:lnTo>
                  <a:lnTo>
                    <a:pt x="659366" y="438036"/>
                  </a:lnTo>
                  <a:lnTo>
                    <a:pt x="659458" y="442330"/>
                  </a:lnTo>
                  <a:lnTo>
                    <a:pt x="658177" y="446006"/>
                  </a:lnTo>
                  <a:lnTo>
                    <a:pt x="634980" y="460413"/>
                  </a:lnTo>
                  <a:lnTo>
                    <a:pt x="630862" y="466879"/>
                  </a:lnTo>
                  <a:lnTo>
                    <a:pt x="631914" y="490268"/>
                  </a:lnTo>
                  <a:lnTo>
                    <a:pt x="640699" y="506479"/>
                  </a:lnTo>
                  <a:lnTo>
                    <a:pt x="669478" y="529552"/>
                  </a:lnTo>
                  <a:lnTo>
                    <a:pt x="728087" y="558608"/>
                  </a:lnTo>
                  <a:lnTo>
                    <a:pt x="733669" y="563315"/>
                  </a:lnTo>
                  <a:lnTo>
                    <a:pt x="734845" y="568006"/>
                  </a:lnTo>
                  <a:lnTo>
                    <a:pt x="736917" y="576273"/>
                  </a:lnTo>
                  <a:lnTo>
                    <a:pt x="735087" y="587351"/>
                  </a:lnTo>
                  <a:lnTo>
                    <a:pt x="735911" y="596932"/>
                  </a:lnTo>
                  <a:lnTo>
                    <a:pt x="757369" y="614170"/>
                  </a:lnTo>
                  <a:lnTo>
                    <a:pt x="764323" y="624492"/>
                  </a:lnTo>
                  <a:lnTo>
                    <a:pt x="772330" y="632088"/>
                  </a:lnTo>
                  <a:lnTo>
                    <a:pt x="785941" y="632410"/>
                  </a:lnTo>
                  <a:lnTo>
                    <a:pt x="808383" y="621915"/>
                  </a:lnTo>
                  <a:lnTo>
                    <a:pt x="818792" y="621915"/>
                  </a:lnTo>
                  <a:lnTo>
                    <a:pt x="823870" y="634181"/>
                  </a:lnTo>
                  <a:lnTo>
                    <a:pt x="826959" y="649179"/>
                  </a:lnTo>
                  <a:lnTo>
                    <a:pt x="832678" y="656859"/>
                  </a:lnTo>
                  <a:lnTo>
                    <a:pt x="839769" y="663353"/>
                  </a:lnTo>
                  <a:lnTo>
                    <a:pt x="847044" y="674773"/>
                  </a:lnTo>
                  <a:lnTo>
                    <a:pt x="854502" y="682945"/>
                  </a:lnTo>
                  <a:lnTo>
                    <a:pt x="861090" y="692299"/>
                  </a:lnTo>
                  <a:lnTo>
                    <a:pt x="872080" y="706223"/>
                  </a:lnTo>
                  <a:lnTo>
                    <a:pt x="877836" y="713514"/>
                  </a:lnTo>
                  <a:lnTo>
                    <a:pt x="889914" y="733797"/>
                  </a:lnTo>
                  <a:lnTo>
                    <a:pt x="904052" y="747577"/>
                  </a:lnTo>
                  <a:lnTo>
                    <a:pt x="906309" y="747764"/>
                  </a:lnTo>
                  <a:lnTo>
                    <a:pt x="908879" y="753604"/>
                  </a:lnTo>
                  <a:lnTo>
                    <a:pt x="923017" y="766210"/>
                  </a:lnTo>
                  <a:lnTo>
                    <a:pt x="932259" y="778199"/>
                  </a:lnTo>
                  <a:lnTo>
                    <a:pt x="934684" y="788815"/>
                  </a:lnTo>
                  <a:lnTo>
                    <a:pt x="945390" y="793159"/>
                  </a:lnTo>
                  <a:lnTo>
                    <a:pt x="962090" y="796950"/>
                  </a:lnTo>
                  <a:lnTo>
                    <a:pt x="968953" y="804281"/>
                  </a:lnTo>
                  <a:lnTo>
                    <a:pt x="965018" y="814496"/>
                  </a:lnTo>
                  <a:lnTo>
                    <a:pt x="865002" y="933641"/>
                  </a:lnTo>
                  <a:lnTo>
                    <a:pt x="855806" y="955283"/>
                  </a:lnTo>
                  <a:lnTo>
                    <a:pt x="851963" y="985083"/>
                  </a:lnTo>
                  <a:lnTo>
                    <a:pt x="837871" y="1007104"/>
                  </a:lnTo>
                  <a:lnTo>
                    <a:pt x="836864" y="1037808"/>
                  </a:lnTo>
                  <a:lnTo>
                    <a:pt x="877584" y="1150660"/>
                  </a:lnTo>
                  <a:lnTo>
                    <a:pt x="951063" y="1266492"/>
                  </a:lnTo>
                  <a:lnTo>
                    <a:pt x="975495" y="1291734"/>
                  </a:lnTo>
                  <a:lnTo>
                    <a:pt x="1003725" y="1314010"/>
                  </a:lnTo>
                  <a:lnTo>
                    <a:pt x="1018594" y="1333037"/>
                  </a:lnTo>
                  <a:lnTo>
                    <a:pt x="1019006" y="1348905"/>
                  </a:lnTo>
                  <a:lnTo>
                    <a:pt x="1017085" y="1373235"/>
                  </a:lnTo>
                  <a:lnTo>
                    <a:pt x="1020791" y="1402407"/>
                  </a:lnTo>
                  <a:lnTo>
                    <a:pt x="1025640" y="1416080"/>
                  </a:lnTo>
                  <a:lnTo>
                    <a:pt x="995810" y="1400137"/>
                  </a:lnTo>
                  <a:lnTo>
                    <a:pt x="980254" y="1404878"/>
                  </a:lnTo>
                  <a:lnTo>
                    <a:pt x="962822" y="1416856"/>
                  </a:lnTo>
                  <a:lnTo>
                    <a:pt x="946854" y="1414759"/>
                  </a:lnTo>
                  <a:lnTo>
                    <a:pt x="934226" y="1407664"/>
                  </a:lnTo>
                  <a:lnTo>
                    <a:pt x="925716" y="1410968"/>
                  </a:lnTo>
                  <a:lnTo>
                    <a:pt x="920363" y="1420546"/>
                  </a:lnTo>
                  <a:lnTo>
                    <a:pt x="920317" y="1429950"/>
                  </a:lnTo>
                  <a:lnTo>
                    <a:pt x="914370" y="1439855"/>
                  </a:lnTo>
                  <a:lnTo>
                    <a:pt x="900690" y="1442754"/>
                  </a:lnTo>
                  <a:lnTo>
                    <a:pt x="867656" y="1407463"/>
                  </a:lnTo>
                  <a:lnTo>
                    <a:pt x="849401" y="1400798"/>
                  </a:lnTo>
                  <a:lnTo>
                    <a:pt x="836498" y="1404360"/>
                  </a:lnTo>
                  <a:lnTo>
                    <a:pt x="830413" y="1402177"/>
                  </a:lnTo>
                  <a:lnTo>
                    <a:pt x="824282" y="1398873"/>
                  </a:lnTo>
                  <a:lnTo>
                    <a:pt x="820256" y="1399447"/>
                  </a:lnTo>
                  <a:lnTo>
                    <a:pt x="814034" y="1386775"/>
                  </a:lnTo>
                  <a:lnTo>
                    <a:pt x="807674" y="1383354"/>
                  </a:lnTo>
                  <a:lnTo>
                    <a:pt x="792576" y="1384102"/>
                  </a:lnTo>
                  <a:lnTo>
                    <a:pt x="785896" y="1386430"/>
                  </a:lnTo>
                  <a:lnTo>
                    <a:pt x="781961" y="1391287"/>
                  </a:lnTo>
                  <a:lnTo>
                    <a:pt x="778667" y="1391287"/>
                  </a:lnTo>
                  <a:lnTo>
                    <a:pt x="780863" y="1382937"/>
                  </a:lnTo>
                  <a:lnTo>
                    <a:pt x="781961" y="1379905"/>
                  </a:lnTo>
                  <a:lnTo>
                    <a:pt x="761876" y="1363445"/>
                  </a:lnTo>
                  <a:lnTo>
                    <a:pt x="752451" y="1353767"/>
                  </a:lnTo>
                  <a:lnTo>
                    <a:pt x="725273" y="1335785"/>
                  </a:lnTo>
                  <a:lnTo>
                    <a:pt x="713789" y="1308511"/>
                  </a:lnTo>
                  <a:lnTo>
                    <a:pt x="710175" y="1268135"/>
                  </a:lnTo>
                  <a:lnTo>
                    <a:pt x="698462" y="1257815"/>
                  </a:lnTo>
                  <a:lnTo>
                    <a:pt x="665978" y="1240860"/>
                  </a:lnTo>
                  <a:lnTo>
                    <a:pt x="656004" y="1238927"/>
                  </a:lnTo>
                  <a:lnTo>
                    <a:pt x="653213" y="1240528"/>
                  </a:lnTo>
                  <a:lnTo>
                    <a:pt x="610022" y="1213725"/>
                  </a:lnTo>
                  <a:lnTo>
                    <a:pt x="596754" y="1152626"/>
                  </a:lnTo>
                  <a:lnTo>
                    <a:pt x="600734" y="1101638"/>
                  </a:lnTo>
                  <a:lnTo>
                    <a:pt x="610708" y="1080305"/>
                  </a:lnTo>
                  <a:lnTo>
                    <a:pt x="615238" y="1064812"/>
                  </a:lnTo>
                  <a:lnTo>
                    <a:pt x="610571" y="1054717"/>
                  </a:lnTo>
                  <a:lnTo>
                    <a:pt x="581015" y="1027301"/>
                  </a:lnTo>
                  <a:lnTo>
                    <a:pt x="546060" y="979554"/>
                  </a:lnTo>
                  <a:lnTo>
                    <a:pt x="523687" y="924124"/>
                  </a:lnTo>
                  <a:lnTo>
                    <a:pt x="520896" y="879342"/>
                  </a:lnTo>
                  <a:lnTo>
                    <a:pt x="507810" y="838036"/>
                  </a:lnTo>
                  <a:lnTo>
                    <a:pt x="476882" y="822626"/>
                  </a:lnTo>
                  <a:lnTo>
                    <a:pt x="377369" y="837249"/>
                  </a:lnTo>
                  <a:lnTo>
                    <a:pt x="364467" y="834905"/>
                  </a:lnTo>
                  <a:lnTo>
                    <a:pt x="358336" y="830361"/>
                  </a:lnTo>
                  <a:lnTo>
                    <a:pt x="344336" y="816711"/>
                  </a:lnTo>
                  <a:lnTo>
                    <a:pt x="316106" y="820149"/>
                  </a:lnTo>
                  <a:lnTo>
                    <a:pt x="294831" y="828598"/>
                  </a:lnTo>
                  <a:lnTo>
                    <a:pt x="289524" y="811072"/>
                  </a:lnTo>
                  <a:lnTo>
                    <a:pt x="291629" y="782079"/>
                  </a:lnTo>
                  <a:lnTo>
                    <a:pt x="300688" y="761527"/>
                  </a:lnTo>
                  <a:lnTo>
                    <a:pt x="311943" y="746833"/>
                  </a:lnTo>
                  <a:lnTo>
                    <a:pt x="325943" y="720598"/>
                  </a:lnTo>
                  <a:lnTo>
                    <a:pt x="361310" y="694638"/>
                  </a:lnTo>
                  <a:lnTo>
                    <a:pt x="379886" y="674511"/>
                  </a:lnTo>
                  <a:lnTo>
                    <a:pt x="410037" y="665620"/>
                  </a:lnTo>
                  <a:lnTo>
                    <a:pt x="441743" y="670694"/>
                  </a:lnTo>
                  <a:lnTo>
                    <a:pt x="463339" y="655982"/>
                  </a:lnTo>
                  <a:lnTo>
                    <a:pt x="454966" y="628239"/>
                  </a:lnTo>
                  <a:lnTo>
                    <a:pt x="431724" y="615020"/>
                  </a:lnTo>
                  <a:lnTo>
                    <a:pt x="431358" y="599189"/>
                  </a:lnTo>
                  <a:lnTo>
                    <a:pt x="447737" y="577123"/>
                  </a:lnTo>
                  <a:lnTo>
                    <a:pt x="452404" y="539235"/>
                  </a:lnTo>
                  <a:lnTo>
                    <a:pt x="426782" y="475167"/>
                  </a:lnTo>
                  <a:lnTo>
                    <a:pt x="425684" y="432301"/>
                  </a:lnTo>
                  <a:lnTo>
                    <a:pt x="418821" y="422328"/>
                  </a:lnTo>
                  <a:lnTo>
                    <a:pt x="424952" y="357587"/>
                  </a:lnTo>
                  <a:lnTo>
                    <a:pt x="407429" y="351000"/>
                  </a:lnTo>
                  <a:lnTo>
                    <a:pt x="378879" y="376607"/>
                  </a:lnTo>
                  <a:lnTo>
                    <a:pt x="349048" y="394601"/>
                  </a:lnTo>
                  <a:lnTo>
                    <a:pt x="331022" y="393011"/>
                  </a:lnTo>
                  <a:lnTo>
                    <a:pt x="297714" y="415559"/>
                  </a:lnTo>
                  <a:lnTo>
                    <a:pt x="246928" y="504131"/>
                  </a:lnTo>
                  <a:lnTo>
                    <a:pt x="253013" y="513350"/>
                  </a:lnTo>
                  <a:lnTo>
                    <a:pt x="259602" y="515845"/>
                  </a:lnTo>
                  <a:lnTo>
                    <a:pt x="254111" y="523066"/>
                  </a:lnTo>
                  <a:lnTo>
                    <a:pt x="226431" y="544017"/>
                  </a:lnTo>
                  <a:lnTo>
                    <a:pt x="209685" y="566878"/>
                  </a:lnTo>
                  <a:lnTo>
                    <a:pt x="191155" y="581842"/>
                  </a:lnTo>
                  <a:lnTo>
                    <a:pt x="124905" y="563066"/>
                  </a:lnTo>
                  <a:lnTo>
                    <a:pt x="95852" y="571246"/>
                  </a:lnTo>
                  <a:lnTo>
                    <a:pt x="65473" y="587703"/>
                  </a:lnTo>
                  <a:lnTo>
                    <a:pt x="35230" y="598661"/>
                  </a:lnTo>
                  <a:lnTo>
                    <a:pt x="12628" y="586179"/>
                  </a:lnTo>
                  <a:lnTo>
                    <a:pt x="0" y="555134"/>
                  </a:lnTo>
                  <a:lnTo>
                    <a:pt x="7092" y="519750"/>
                  </a:lnTo>
                  <a:lnTo>
                    <a:pt x="24890" y="496260"/>
                  </a:lnTo>
                  <a:lnTo>
                    <a:pt x="36740" y="489329"/>
                  </a:lnTo>
                  <a:lnTo>
                    <a:pt x="41269" y="481206"/>
                  </a:lnTo>
                  <a:lnTo>
                    <a:pt x="57695" y="479399"/>
                  </a:lnTo>
                  <a:lnTo>
                    <a:pt x="81303" y="485069"/>
                  </a:lnTo>
                  <a:lnTo>
                    <a:pt x="87342" y="479707"/>
                  </a:lnTo>
                  <a:lnTo>
                    <a:pt x="90408" y="463955"/>
                  </a:lnTo>
                  <a:lnTo>
                    <a:pt x="90637" y="447345"/>
                  </a:lnTo>
                  <a:lnTo>
                    <a:pt x="91780" y="438684"/>
                  </a:lnTo>
                  <a:lnTo>
                    <a:pt x="100931" y="438125"/>
                  </a:lnTo>
                  <a:lnTo>
                    <a:pt x="121428" y="454886"/>
                  </a:lnTo>
                  <a:lnTo>
                    <a:pt x="140873" y="451226"/>
                  </a:lnTo>
                  <a:lnTo>
                    <a:pt x="158625" y="440919"/>
                  </a:lnTo>
                  <a:lnTo>
                    <a:pt x="186123" y="437213"/>
                  </a:lnTo>
                  <a:lnTo>
                    <a:pt x="224555" y="410689"/>
                  </a:lnTo>
                  <a:lnTo>
                    <a:pt x="233660" y="398208"/>
                  </a:lnTo>
                  <a:lnTo>
                    <a:pt x="236634" y="387887"/>
                  </a:lnTo>
                  <a:lnTo>
                    <a:pt x="238281" y="376562"/>
                  </a:lnTo>
                  <a:lnTo>
                    <a:pt x="230137" y="341744"/>
                  </a:lnTo>
                  <a:lnTo>
                    <a:pt x="223594" y="330170"/>
                  </a:lnTo>
                  <a:lnTo>
                    <a:pt x="210006" y="323578"/>
                  </a:lnTo>
                  <a:lnTo>
                    <a:pt x="203875" y="316602"/>
                  </a:lnTo>
                  <a:lnTo>
                    <a:pt x="203326" y="310686"/>
                  </a:lnTo>
                  <a:lnTo>
                    <a:pt x="201770" y="309609"/>
                  </a:lnTo>
                  <a:lnTo>
                    <a:pt x="198307" y="298325"/>
                  </a:lnTo>
                  <a:lnTo>
                    <a:pt x="201335" y="296609"/>
                  </a:lnTo>
                  <a:lnTo>
                    <a:pt x="205956" y="291104"/>
                  </a:lnTo>
                  <a:lnTo>
                    <a:pt x="208244" y="286868"/>
                  </a:lnTo>
                  <a:lnTo>
                    <a:pt x="215701" y="265192"/>
                  </a:lnTo>
                  <a:lnTo>
                    <a:pt x="231715" y="239515"/>
                  </a:lnTo>
                  <a:lnTo>
                    <a:pt x="233225" y="233810"/>
                  </a:lnTo>
                  <a:lnTo>
                    <a:pt x="237526" y="228902"/>
                  </a:lnTo>
                  <a:lnTo>
                    <a:pt x="258709" y="215891"/>
                  </a:lnTo>
                  <a:lnTo>
                    <a:pt x="302815" y="198645"/>
                  </a:lnTo>
                  <a:lnTo>
                    <a:pt x="307956" y="195716"/>
                  </a:lnTo>
                  <a:lnTo>
                    <a:pt x="321253" y="188140"/>
                  </a:lnTo>
                  <a:lnTo>
                    <a:pt x="335889" y="173095"/>
                  </a:lnTo>
                  <a:lnTo>
                    <a:pt x="335940" y="173043"/>
                  </a:lnTo>
                  <a:lnTo>
                    <a:pt x="357947" y="144610"/>
                  </a:lnTo>
                  <a:lnTo>
                    <a:pt x="372405" y="132431"/>
                  </a:lnTo>
                  <a:lnTo>
                    <a:pt x="390935" y="122175"/>
                  </a:lnTo>
                  <a:lnTo>
                    <a:pt x="421909" y="111561"/>
                  </a:lnTo>
                  <a:lnTo>
                    <a:pt x="431838" y="110434"/>
                  </a:lnTo>
                  <a:lnTo>
                    <a:pt x="437557" y="106520"/>
                  </a:lnTo>
                  <a:lnTo>
                    <a:pt x="460982" y="82639"/>
                  </a:lnTo>
                  <a:lnTo>
                    <a:pt x="468944" y="78143"/>
                  </a:lnTo>
                  <a:lnTo>
                    <a:pt x="522199" y="48054"/>
                  </a:lnTo>
                  <a:lnTo>
                    <a:pt x="541204" y="28585"/>
                  </a:lnTo>
                  <a:lnTo>
                    <a:pt x="548095" y="21523"/>
                  </a:lnTo>
                  <a:lnTo>
                    <a:pt x="556651" y="15549"/>
                  </a:lnTo>
                  <a:lnTo>
                    <a:pt x="567174" y="12695"/>
                  </a:lnTo>
                  <a:lnTo>
                    <a:pt x="600848" y="13349"/>
                  </a:lnTo>
                  <a:lnTo>
                    <a:pt x="606293" y="11982"/>
                  </a:lnTo>
                  <a:lnTo>
                    <a:pt x="610914" y="7701"/>
                  </a:lnTo>
                  <a:lnTo>
                    <a:pt x="616038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Markazi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3B288B0A-4A0E-4F3D-A3A4-33614EC71173}"/>
                </a:ext>
              </a:extLst>
            </p:cNvPr>
            <p:cNvSpPr/>
            <p:nvPr/>
          </p:nvSpPr>
          <p:spPr>
            <a:xfrm>
              <a:off x="2160377" y="2292661"/>
              <a:ext cx="946441" cy="1171513"/>
            </a:xfrm>
            <a:custGeom>
              <a:avLst/>
              <a:gdLst/>
              <a:ahLst/>
              <a:cxnLst/>
              <a:rect l="l" t="t" r="r" b="b"/>
              <a:pathLst>
                <a:path w="946441" h="1171513">
                  <a:moveTo>
                    <a:pt x="797471" y="68886"/>
                  </a:moveTo>
                  <a:lnTo>
                    <a:pt x="810053" y="66369"/>
                  </a:lnTo>
                  <a:lnTo>
                    <a:pt x="822361" y="41238"/>
                  </a:lnTo>
                  <a:lnTo>
                    <a:pt x="842721" y="39367"/>
                  </a:lnTo>
                  <a:lnTo>
                    <a:pt x="863218" y="65020"/>
                  </a:lnTo>
                  <a:lnTo>
                    <a:pt x="874656" y="87116"/>
                  </a:lnTo>
                  <a:lnTo>
                    <a:pt x="874839" y="125085"/>
                  </a:lnTo>
                  <a:lnTo>
                    <a:pt x="836544" y="249224"/>
                  </a:lnTo>
                  <a:lnTo>
                    <a:pt x="824008" y="266890"/>
                  </a:lnTo>
                  <a:lnTo>
                    <a:pt x="809230" y="309079"/>
                  </a:lnTo>
                  <a:lnTo>
                    <a:pt x="801498" y="392096"/>
                  </a:lnTo>
                  <a:lnTo>
                    <a:pt x="796236" y="412815"/>
                  </a:lnTo>
                  <a:lnTo>
                    <a:pt x="788046" y="417641"/>
                  </a:lnTo>
                  <a:lnTo>
                    <a:pt x="742156" y="433232"/>
                  </a:lnTo>
                  <a:lnTo>
                    <a:pt x="687299" y="441904"/>
                  </a:lnTo>
                  <a:lnTo>
                    <a:pt x="660991" y="459242"/>
                  </a:lnTo>
                  <a:lnTo>
                    <a:pt x="622467" y="470318"/>
                  </a:lnTo>
                  <a:lnTo>
                    <a:pt x="582616" y="464926"/>
                  </a:lnTo>
                  <a:lnTo>
                    <a:pt x="557315" y="485347"/>
                  </a:lnTo>
                  <a:lnTo>
                    <a:pt x="556720" y="520567"/>
                  </a:lnTo>
                  <a:lnTo>
                    <a:pt x="565917" y="533534"/>
                  </a:lnTo>
                  <a:lnTo>
                    <a:pt x="561204" y="544328"/>
                  </a:lnTo>
                  <a:lnTo>
                    <a:pt x="519889" y="567604"/>
                  </a:lnTo>
                  <a:lnTo>
                    <a:pt x="515726" y="595397"/>
                  </a:lnTo>
                  <a:lnTo>
                    <a:pt x="539655" y="623422"/>
                  </a:lnTo>
                  <a:lnTo>
                    <a:pt x="559237" y="641050"/>
                  </a:lnTo>
                  <a:lnTo>
                    <a:pt x="575250" y="648460"/>
                  </a:lnTo>
                  <a:lnTo>
                    <a:pt x="593002" y="646851"/>
                  </a:lnTo>
                  <a:lnTo>
                    <a:pt x="606088" y="654843"/>
                  </a:lnTo>
                  <a:lnTo>
                    <a:pt x="619036" y="670129"/>
                  </a:lnTo>
                  <a:lnTo>
                    <a:pt x="625807" y="685923"/>
                  </a:lnTo>
                  <a:lnTo>
                    <a:pt x="623931" y="707947"/>
                  </a:lnTo>
                  <a:lnTo>
                    <a:pt x="634683" y="734531"/>
                  </a:lnTo>
                  <a:lnTo>
                    <a:pt x="655180" y="760020"/>
                  </a:lnTo>
                  <a:lnTo>
                    <a:pt x="684462" y="784402"/>
                  </a:lnTo>
                  <a:lnTo>
                    <a:pt x="798707" y="795052"/>
                  </a:lnTo>
                  <a:lnTo>
                    <a:pt x="844277" y="820203"/>
                  </a:lnTo>
                  <a:lnTo>
                    <a:pt x="946442" y="848061"/>
                  </a:lnTo>
                  <a:lnTo>
                    <a:pt x="941181" y="879891"/>
                  </a:lnTo>
                  <a:lnTo>
                    <a:pt x="898905" y="982343"/>
                  </a:lnTo>
                  <a:lnTo>
                    <a:pt x="887101" y="1003328"/>
                  </a:lnTo>
                  <a:lnTo>
                    <a:pt x="861754" y="1003466"/>
                  </a:lnTo>
                  <a:lnTo>
                    <a:pt x="833891" y="1012359"/>
                  </a:lnTo>
                  <a:lnTo>
                    <a:pt x="809001" y="1033358"/>
                  </a:lnTo>
                  <a:lnTo>
                    <a:pt x="781366" y="1050552"/>
                  </a:lnTo>
                  <a:lnTo>
                    <a:pt x="596800" y="1099143"/>
                  </a:lnTo>
                  <a:lnTo>
                    <a:pt x="526569" y="1140984"/>
                  </a:lnTo>
                  <a:lnTo>
                    <a:pt x="489830" y="1171513"/>
                  </a:lnTo>
                  <a:lnTo>
                    <a:pt x="485941" y="1167275"/>
                  </a:lnTo>
                  <a:lnTo>
                    <a:pt x="457666" y="1151963"/>
                  </a:lnTo>
                  <a:lnTo>
                    <a:pt x="454509" y="1136797"/>
                  </a:lnTo>
                  <a:lnTo>
                    <a:pt x="455195" y="1121270"/>
                  </a:lnTo>
                  <a:lnTo>
                    <a:pt x="445633" y="1111354"/>
                  </a:lnTo>
                  <a:lnTo>
                    <a:pt x="431358" y="1100283"/>
                  </a:lnTo>
                  <a:lnTo>
                    <a:pt x="424312" y="1087670"/>
                  </a:lnTo>
                  <a:lnTo>
                    <a:pt x="414429" y="1081678"/>
                  </a:lnTo>
                  <a:lnTo>
                    <a:pt x="398919" y="1092768"/>
                  </a:lnTo>
                  <a:lnTo>
                    <a:pt x="390226" y="1110008"/>
                  </a:lnTo>
                  <a:lnTo>
                    <a:pt x="387343" y="1123769"/>
                  </a:lnTo>
                  <a:lnTo>
                    <a:pt x="376958" y="1130730"/>
                  </a:lnTo>
                  <a:lnTo>
                    <a:pt x="363232" y="1119951"/>
                  </a:lnTo>
                  <a:lnTo>
                    <a:pt x="348088" y="1103855"/>
                  </a:lnTo>
                  <a:lnTo>
                    <a:pt x="314825" y="1087052"/>
                  </a:lnTo>
                  <a:lnTo>
                    <a:pt x="300367" y="1074710"/>
                  </a:lnTo>
                  <a:lnTo>
                    <a:pt x="296158" y="1062241"/>
                  </a:lnTo>
                  <a:lnTo>
                    <a:pt x="300916" y="1046481"/>
                  </a:lnTo>
                  <a:lnTo>
                    <a:pt x="308008" y="1031212"/>
                  </a:lnTo>
                  <a:lnTo>
                    <a:pt x="307505" y="1017066"/>
                  </a:lnTo>
                  <a:lnTo>
                    <a:pt x="295472" y="996362"/>
                  </a:lnTo>
                  <a:lnTo>
                    <a:pt x="276027" y="972824"/>
                  </a:lnTo>
                  <a:lnTo>
                    <a:pt x="251732" y="965068"/>
                  </a:lnTo>
                  <a:lnTo>
                    <a:pt x="229496" y="977797"/>
                  </a:lnTo>
                  <a:lnTo>
                    <a:pt x="205064" y="986089"/>
                  </a:lnTo>
                  <a:lnTo>
                    <a:pt x="185436" y="997394"/>
                  </a:lnTo>
                  <a:lnTo>
                    <a:pt x="170338" y="1043882"/>
                  </a:lnTo>
                  <a:lnTo>
                    <a:pt x="161920" y="1052712"/>
                  </a:lnTo>
                  <a:lnTo>
                    <a:pt x="126553" y="1075163"/>
                  </a:lnTo>
                  <a:lnTo>
                    <a:pt x="114337" y="1070627"/>
                  </a:lnTo>
                  <a:lnTo>
                    <a:pt x="64375" y="1066283"/>
                  </a:lnTo>
                  <a:lnTo>
                    <a:pt x="35093" y="1055503"/>
                  </a:lnTo>
                  <a:lnTo>
                    <a:pt x="12582" y="1042355"/>
                  </a:lnTo>
                  <a:lnTo>
                    <a:pt x="6818" y="1031212"/>
                  </a:lnTo>
                  <a:lnTo>
                    <a:pt x="9151" y="1018415"/>
                  </a:lnTo>
                  <a:lnTo>
                    <a:pt x="12811" y="1006646"/>
                  </a:lnTo>
                  <a:lnTo>
                    <a:pt x="30518" y="965674"/>
                  </a:lnTo>
                  <a:lnTo>
                    <a:pt x="28962" y="953465"/>
                  </a:lnTo>
                  <a:lnTo>
                    <a:pt x="23472" y="939088"/>
                  </a:lnTo>
                  <a:lnTo>
                    <a:pt x="26674" y="921741"/>
                  </a:lnTo>
                  <a:lnTo>
                    <a:pt x="33629" y="910416"/>
                  </a:lnTo>
                  <a:lnTo>
                    <a:pt x="79748" y="868846"/>
                  </a:lnTo>
                  <a:lnTo>
                    <a:pt x="87526" y="858047"/>
                  </a:lnTo>
                  <a:lnTo>
                    <a:pt x="88898" y="845533"/>
                  </a:lnTo>
                  <a:lnTo>
                    <a:pt x="80754" y="810982"/>
                  </a:lnTo>
                  <a:lnTo>
                    <a:pt x="78238" y="781759"/>
                  </a:lnTo>
                  <a:lnTo>
                    <a:pt x="71283" y="752517"/>
                  </a:lnTo>
                  <a:lnTo>
                    <a:pt x="39851" y="690608"/>
                  </a:lnTo>
                  <a:lnTo>
                    <a:pt x="36282" y="634055"/>
                  </a:lnTo>
                  <a:lnTo>
                    <a:pt x="28733" y="600147"/>
                  </a:lnTo>
                  <a:lnTo>
                    <a:pt x="6406" y="591270"/>
                  </a:lnTo>
                  <a:lnTo>
                    <a:pt x="0" y="576180"/>
                  </a:lnTo>
                  <a:lnTo>
                    <a:pt x="15465" y="569995"/>
                  </a:lnTo>
                  <a:lnTo>
                    <a:pt x="61080" y="574734"/>
                  </a:lnTo>
                  <a:lnTo>
                    <a:pt x="81532" y="584559"/>
                  </a:lnTo>
                  <a:lnTo>
                    <a:pt x="91460" y="582281"/>
                  </a:lnTo>
                  <a:lnTo>
                    <a:pt x="83911" y="540684"/>
                  </a:lnTo>
                  <a:lnTo>
                    <a:pt x="85512" y="502961"/>
                  </a:lnTo>
                  <a:lnTo>
                    <a:pt x="97271" y="483648"/>
                  </a:lnTo>
                  <a:lnTo>
                    <a:pt x="102532" y="464620"/>
                  </a:lnTo>
                  <a:lnTo>
                    <a:pt x="97545" y="433232"/>
                  </a:lnTo>
                  <a:lnTo>
                    <a:pt x="108618" y="416372"/>
                  </a:lnTo>
                  <a:lnTo>
                    <a:pt x="189188" y="412062"/>
                  </a:lnTo>
                  <a:lnTo>
                    <a:pt x="227438" y="418743"/>
                  </a:lnTo>
                  <a:lnTo>
                    <a:pt x="238098" y="434292"/>
                  </a:lnTo>
                  <a:lnTo>
                    <a:pt x="228719" y="454336"/>
                  </a:lnTo>
                  <a:lnTo>
                    <a:pt x="235444" y="478829"/>
                  </a:lnTo>
                  <a:lnTo>
                    <a:pt x="252876" y="499606"/>
                  </a:lnTo>
                  <a:lnTo>
                    <a:pt x="267242" y="512802"/>
                  </a:lnTo>
                  <a:lnTo>
                    <a:pt x="286596" y="514708"/>
                  </a:lnTo>
                  <a:lnTo>
                    <a:pt x="297439" y="492853"/>
                  </a:lnTo>
                  <a:lnTo>
                    <a:pt x="287831" y="434794"/>
                  </a:lnTo>
                  <a:lnTo>
                    <a:pt x="276713" y="407961"/>
                  </a:lnTo>
                  <a:lnTo>
                    <a:pt x="255438" y="382745"/>
                  </a:lnTo>
                  <a:lnTo>
                    <a:pt x="232745" y="371814"/>
                  </a:lnTo>
                  <a:lnTo>
                    <a:pt x="185253" y="358757"/>
                  </a:lnTo>
                  <a:lnTo>
                    <a:pt x="165351" y="348575"/>
                  </a:lnTo>
                  <a:lnTo>
                    <a:pt x="155194" y="338627"/>
                  </a:lnTo>
                  <a:lnTo>
                    <a:pt x="154004" y="330886"/>
                  </a:lnTo>
                  <a:lnTo>
                    <a:pt x="161965" y="321829"/>
                  </a:lnTo>
                  <a:lnTo>
                    <a:pt x="175371" y="320403"/>
                  </a:lnTo>
                  <a:lnTo>
                    <a:pt x="200855" y="312491"/>
                  </a:lnTo>
                  <a:lnTo>
                    <a:pt x="222267" y="287430"/>
                  </a:lnTo>
                  <a:lnTo>
                    <a:pt x="216686" y="262551"/>
                  </a:lnTo>
                  <a:lnTo>
                    <a:pt x="196966" y="229646"/>
                  </a:lnTo>
                  <a:lnTo>
                    <a:pt x="188593" y="193213"/>
                  </a:lnTo>
                  <a:lnTo>
                    <a:pt x="202502" y="175630"/>
                  </a:lnTo>
                  <a:lnTo>
                    <a:pt x="214489" y="174648"/>
                  </a:lnTo>
                  <a:lnTo>
                    <a:pt x="215496" y="184829"/>
                  </a:lnTo>
                  <a:lnTo>
                    <a:pt x="215039" y="198540"/>
                  </a:lnTo>
                  <a:lnTo>
                    <a:pt x="223640" y="210985"/>
                  </a:lnTo>
                  <a:lnTo>
                    <a:pt x="238784" y="213759"/>
                  </a:lnTo>
                  <a:lnTo>
                    <a:pt x="253700" y="197222"/>
                  </a:lnTo>
                  <a:lnTo>
                    <a:pt x="255392" y="176317"/>
                  </a:lnTo>
                  <a:lnTo>
                    <a:pt x="244915" y="162557"/>
                  </a:lnTo>
                  <a:lnTo>
                    <a:pt x="241163" y="143207"/>
                  </a:lnTo>
                  <a:lnTo>
                    <a:pt x="241484" y="130279"/>
                  </a:lnTo>
                  <a:lnTo>
                    <a:pt x="319126" y="128145"/>
                  </a:lnTo>
                  <a:lnTo>
                    <a:pt x="332394" y="97500"/>
                  </a:lnTo>
                  <a:lnTo>
                    <a:pt x="350970" y="83743"/>
                  </a:lnTo>
                  <a:lnTo>
                    <a:pt x="428887" y="59944"/>
                  </a:lnTo>
                  <a:lnTo>
                    <a:pt x="451809" y="48482"/>
                  </a:lnTo>
                  <a:lnTo>
                    <a:pt x="476150" y="41463"/>
                  </a:lnTo>
                  <a:lnTo>
                    <a:pt x="496555" y="40267"/>
                  </a:lnTo>
                  <a:lnTo>
                    <a:pt x="575982" y="5632"/>
                  </a:lnTo>
                  <a:lnTo>
                    <a:pt x="602336" y="4083"/>
                  </a:lnTo>
                  <a:lnTo>
                    <a:pt x="615558" y="6012"/>
                  </a:lnTo>
                  <a:lnTo>
                    <a:pt x="634637" y="10531"/>
                  </a:lnTo>
                  <a:lnTo>
                    <a:pt x="679292" y="13347"/>
                  </a:lnTo>
                  <a:lnTo>
                    <a:pt x="722757" y="26112"/>
                  </a:lnTo>
                  <a:lnTo>
                    <a:pt x="748196" y="49115"/>
                  </a:lnTo>
                  <a:lnTo>
                    <a:pt x="759359" y="55669"/>
                  </a:lnTo>
                  <a:lnTo>
                    <a:pt x="763935" y="47596"/>
                  </a:lnTo>
                  <a:lnTo>
                    <a:pt x="763935" y="38509"/>
                  </a:lnTo>
                  <a:lnTo>
                    <a:pt x="746777" y="14698"/>
                  </a:lnTo>
                  <a:lnTo>
                    <a:pt x="752451" y="0"/>
                  </a:lnTo>
                  <a:lnTo>
                    <a:pt x="777340" y="310"/>
                  </a:lnTo>
                  <a:lnTo>
                    <a:pt x="794497" y="20596"/>
                  </a:lnTo>
                  <a:lnTo>
                    <a:pt x="794314" y="50718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Hamad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84A53868-3A53-4267-8F8C-38FE62BAB518}"/>
                </a:ext>
              </a:extLst>
            </p:cNvPr>
            <p:cNvSpPr/>
            <p:nvPr/>
          </p:nvSpPr>
          <p:spPr>
            <a:xfrm>
              <a:off x="1578539" y="2249778"/>
              <a:ext cx="879276" cy="953299"/>
            </a:xfrm>
            <a:custGeom>
              <a:avLst/>
              <a:gdLst/>
              <a:ahLst/>
              <a:cxnLst/>
              <a:rect l="l" t="t" r="r" b="b"/>
              <a:pathLst>
                <a:path w="879276" h="953299">
                  <a:moveTo>
                    <a:pt x="285543" y="35701"/>
                  </a:moveTo>
                  <a:lnTo>
                    <a:pt x="300505" y="62958"/>
                  </a:lnTo>
                  <a:lnTo>
                    <a:pt x="320361" y="75328"/>
                  </a:lnTo>
                  <a:lnTo>
                    <a:pt x="415436" y="78578"/>
                  </a:lnTo>
                  <a:lnTo>
                    <a:pt x="454280" y="99733"/>
                  </a:lnTo>
                  <a:lnTo>
                    <a:pt x="491477" y="108901"/>
                  </a:lnTo>
                  <a:lnTo>
                    <a:pt x="524968" y="97145"/>
                  </a:lnTo>
                  <a:lnTo>
                    <a:pt x="541210" y="75004"/>
                  </a:lnTo>
                  <a:lnTo>
                    <a:pt x="540890" y="65365"/>
                  </a:lnTo>
                  <a:lnTo>
                    <a:pt x="561524" y="56314"/>
                  </a:lnTo>
                  <a:lnTo>
                    <a:pt x="609931" y="57159"/>
                  </a:lnTo>
                  <a:lnTo>
                    <a:pt x="646853" y="78339"/>
                  </a:lnTo>
                  <a:lnTo>
                    <a:pt x="663644" y="99550"/>
                  </a:lnTo>
                  <a:lnTo>
                    <a:pt x="650193" y="120021"/>
                  </a:lnTo>
                  <a:lnTo>
                    <a:pt x="680436" y="143221"/>
                  </a:lnTo>
                  <a:lnTo>
                    <a:pt x="737078" y="152857"/>
                  </a:lnTo>
                  <a:lnTo>
                    <a:pt x="749522" y="149528"/>
                  </a:lnTo>
                  <a:lnTo>
                    <a:pt x="812387" y="165524"/>
                  </a:lnTo>
                  <a:lnTo>
                    <a:pt x="823322" y="173162"/>
                  </a:lnTo>
                  <a:lnTo>
                    <a:pt x="823001" y="186090"/>
                  </a:lnTo>
                  <a:lnTo>
                    <a:pt x="826753" y="205440"/>
                  </a:lnTo>
                  <a:lnTo>
                    <a:pt x="837230" y="219200"/>
                  </a:lnTo>
                  <a:lnTo>
                    <a:pt x="835538" y="240105"/>
                  </a:lnTo>
                  <a:lnTo>
                    <a:pt x="820622" y="256642"/>
                  </a:lnTo>
                  <a:lnTo>
                    <a:pt x="805478" y="253868"/>
                  </a:lnTo>
                  <a:lnTo>
                    <a:pt x="796877" y="241423"/>
                  </a:lnTo>
                  <a:lnTo>
                    <a:pt x="797334" y="227712"/>
                  </a:lnTo>
                  <a:lnTo>
                    <a:pt x="796327" y="217531"/>
                  </a:lnTo>
                  <a:lnTo>
                    <a:pt x="784340" y="218513"/>
                  </a:lnTo>
                  <a:lnTo>
                    <a:pt x="770431" y="236096"/>
                  </a:lnTo>
                  <a:lnTo>
                    <a:pt x="778804" y="272529"/>
                  </a:lnTo>
                  <a:lnTo>
                    <a:pt x="798524" y="305434"/>
                  </a:lnTo>
                  <a:lnTo>
                    <a:pt x="804105" y="330313"/>
                  </a:lnTo>
                  <a:lnTo>
                    <a:pt x="782693" y="355374"/>
                  </a:lnTo>
                  <a:lnTo>
                    <a:pt x="757209" y="363286"/>
                  </a:lnTo>
                  <a:lnTo>
                    <a:pt x="743803" y="364712"/>
                  </a:lnTo>
                  <a:lnTo>
                    <a:pt x="735842" y="373769"/>
                  </a:lnTo>
                  <a:lnTo>
                    <a:pt x="737032" y="381510"/>
                  </a:lnTo>
                  <a:lnTo>
                    <a:pt x="747189" y="391458"/>
                  </a:lnTo>
                  <a:lnTo>
                    <a:pt x="767091" y="401640"/>
                  </a:lnTo>
                  <a:lnTo>
                    <a:pt x="814583" y="414697"/>
                  </a:lnTo>
                  <a:lnTo>
                    <a:pt x="837276" y="425628"/>
                  </a:lnTo>
                  <a:lnTo>
                    <a:pt x="858551" y="450844"/>
                  </a:lnTo>
                  <a:lnTo>
                    <a:pt x="869669" y="477677"/>
                  </a:lnTo>
                  <a:lnTo>
                    <a:pt x="879277" y="535736"/>
                  </a:lnTo>
                  <a:lnTo>
                    <a:pt x="868434" y="557591"/>
                  </a:lnTo>
                  <a:lnTo>
                    <a:pt x="849080" y="555685"/>
                  </a:lnTo>
                  <a:lnTo>
                    <a:pt x="834714" y="542489"/>
                  </a:lnTo>
                  <a:lnTo>
                    <a:pt x="817282" y="521712"/>
                  </a:lnTo>
                  <a:lnTo>
                    <a:pt x="810557" y="497219"/>
                  </a:lnTo>
                  <a:lnTo>
                    <a:pt x="819936" y="477175"/>
                  </a:lnTo>
                  <a:lnTo>
                    <a:pt x="809276" y="461626"/>
                  </a:lnTo>
                  <a:lnTo>
                    <a:pt x="771026" y="454945"/>
                  </a:lnTo>
                  <a:lnTo>
                    <a:pt x="690456" y="459255"/>
                  </a:lnTo>
                  <a:lnTo>
                    <a:pt x="679383" y="476115"/>
                  </a:lnTo>
                  <a:lnTo>
                    <a:pt x="684370" y="507503"/>
                  </a:lnTo>
                  <a:lnTo>
                    <a:pt x="679109" y="526531"/>
                  </a:lnTo>
                  <a:lnTo>
                    <a:pt x="667350" y="545844"/>
                  </a:lnTo>
                  <a:lnTo>
                    <a:pt x="665749" y="583567"/>
                  </a:lnTo>
                  <a:lnTo>
                    <a:pt x="673298" y="625164"/>
                  </a:lnTo>
                  <a:lnTo>
                    <a:pt x="663370" y="627442"/>
                  </a:lnTo>
                  <a:lnTo>
                    <a:pt x="642918" y="617617"/>
                  </a:lnTo>
                  <a:lnTo>
                    <a:pt x="597303" y="612878"/>
                  </a:lnTo>
                  <a:lnTo>
                    <a:pt x="581838" y="619063"/>
                  </a:lnTo>
                  <a:lnTo>
                    <a:pt x="588244" y="634153"/>
                  </a:lnTo>
                  <a:lnTo>
                    <a:pt x="610571" y="643030"/>
                  </a:lnTo>
                  <a:lnTo>
                    <a:pt x="618120" y="676938"/>
                  </a:lnTo>
                  <a:lnTo>
                    <a:pt x="621689" y="733491"/>
                  </a:lnTo>
                  <a:lnTo>
                    <a:pt x="653121" y="795400"/>
                  </a:lnTo>
                  <a:lnTo>
                    <a:pt x="660076" y="824642"/>
                  </a:lnTo>
                  <a:lnTo>
                    <a:pt x="662592" y="853865"/>
                  </a:lnTo>
                  <a:lnTo>
                    <a:pt x="670736" y="888416"/>
                  </a:lnTo>
                  <a:lnTo>
                    <a:pt x="669364" y="900930"/>
                  </a:lnTo>
                  <a:lnTo>
                    <a:pt x="661586" y="911729"/>
                  </a:lnTo>
                  <a:lnTo>
                    <a:pt x="615467" y="953299"/>
                  </a:lnTo>
                  <a:lnTo>
                    <a:pt x="494634" y="901593"/>
                  </a:lnTo>
                  <a:lnTo>
                    <a:pt x="465581" y="904852"/>
                  </a:lnTo>
                  <a:lnTo>
                    <a:pt x="442064" y="903471"/>
                  </a:lnTo>
                  <a:lnTo>
                    <a:pt x="430534" y="906620"/>
                  </a:lnTo>
                  <a:lnTo>
                    <a:pt x="407246" y="930614"/>
                  </a:lnTo>
                  <a:lnTo>
                    <a:pt x="394161" y="934079"/>
                  </a:lnTo>
                  <a:lnTo>
                    <a:pt x="377735" y="927868"/>
                  </a:lnTo>
                  <a:lnTo>
                    <a:pt x="279458" y="916065"/>
                  </a:lnTo>
                  <a:lnTo>
                    <a:pt x="89356" y="790901"/>
                  </a:lnTo>
                  <a:lnTo>
                    <a:pt x="80251" y="777622"/>
                  </a:lnTo>
                  <a:lnTo>
                    <a:pt x="61263" y="765350"/>
                  </a:lnTo>
                  <a:lnTo>
                    <a:pt x="50145" y="760349"/>
                  </a:lnTo>
                  <a:lnTo>
                    <a:pt x="57832" y="745245"/>
                  </a:lnTo>
                  <a:lnTo>
                    <a:pt x="74166" y="720473"/>
                  </a:lnTo>
                  <a:lnTo>
                    <a:pt x="118043" y="717311"/>
                  </a:lnTo>
                  <a:lnTo>
                    <a:pt x="167730" y="727946"/>
                  </a:lnTo>
                  <a:lnTo>
                    <a:pt x="181227" y="716742"/>
                  </a:lnTo>
                  <a:lnTo>
                    <a:pt x="180083" y="691787"/>
                  </a:lnTo>
                  <a:lnTo>
                    <a:pt x="184979" y="656308"/>
                  </a:lnTo>
                  <a:lnTo>
                    <a:pt x="180495" y="634417"/>
                  </a:lnTo>
                  <a:lnTo>
                    <a:pt x="172031" y="621550"/>
                  </a:lnTo>
                  <a:lnTo>
                    <a:pt x="161828" y="623774"/>
                  </a:lnTo>
                  <a:lnTo>
                    <a:pt x="141422" y="632736"/>
                  </a:lnTo>
                  <a:lnTo>
                    <a:pt x="103630" y="672274"/>
                  </a:lnTo>
                  <a:lnTo>
                    <a:pt x="92375" y="655030"/>
                  </a:lnTo>
                  <a:lnTo>
                    <a:pt x="85833" y="632806"/>
                  </a:lnTo>
                  <a:lnTo>
                    <a:pt x="73845" y="626470"/>
                  </a:lnTo>
                  <a:lnTo>
                    <a:pt x="59296" y="623579"/>
                  </a:lnTo>
                  <a:lnTo>
                    <a:pt x="26766" y="605760"/>
                  </a:lnTo>
                  <a:lnTo>
                    <a:pt x="4301" y="587517"/>
                  </a:lnTo>
                  <a:lnTo>
                    <a:pt x="0" y="566108"/>
                  </a:lnTo>
                  <a:lnTo>
                    <a:pt x="6360" y="557689"/>
                  </a:lnTo>
                  <a:lnTo>
                    <a:pt x="20452" y="552121"/>
                  </a:lnTo>
                  <a:lnTo>
                    <a:pt x="64786" y="547027"/>
                  </a:lnTo>
                  <a:lnTo>
                    <a:pt x="85558" y="516280"/>
                  </a:lnTo>
                  <a:lnTo>
                    <a:pt x="103127" y="476798"/>
                  </a:lnTo>
                  <a:lnTo>
                    <a:pt x="117722" y="459925"/>
                  </a:lnTo>
                  <a:lnTo>
                    <a:pt x="120101" y="444844"/>
                  </a:lnTo>
                  <a:lnTo>
                    <a:pt x="119873" y="436653"/>
                  </a:lnTo>
                  <a:lnTo>
                    <a:pt x="133324" y="429354"/>
                  </a:lnTo>
                  <a:lnTo>
                    <a:pt x="160455" y="421593"/>
                  </a:lnTo>
                  <a:lnTo>
                    <a:pt x="176560" y="412826"/>
                  </a:lnTo>
                  <a:lnTo>
                    <a:pt x="181593" y="397646"/>
                  </a:lnTo>
                  <a:lnTo>
                    <a:pt x="189829" y="395564"/>
                  </a:lnTo>
                  <a:lnTo>
                    <a:pt x="204012" y="430652"/>
                  </a:lnTo>
                  <a:lnTo>
                    <a:pt x="213620" y="435802"/>
                  </a:lnTo>
                  <a:lnTo>
                    <a:pt x="228307" y="422836"/>
                  </a:lnTo>
                  <a:lnTo>
                    <a:pt x="243908" y="397855"/>
                  </a:lnTo>
                  <a:lnTo>
                    <a:pt x="252693" y="357443"/>
                  </a:lnTo>
                  <a:lnTo>
                    <a:pt x="240523" y="307379"/>
                  </a:lnTo>
                  <a:lnTo>
                    <a:pt x="215221" y="282249"/>
                  </a:lnTo>
                  <a:lnTo>
                    <a:pt x="197103" y="270905"/>
                  </a:lnTo>
                  <a:lnTo>
                    <a:pt x="175417" y="244422"/>
                  </a:lnTo>
                  <a:lnTo>
                    <a:pt x="127696" y="137601"/>
                  </a:lnTo>
                  <a:lnTo>
                    <a:pt x="96859" y="91815"/>
                  </a:lnTo>
                  <a:lnTo>
                    <a:pt x="103722" y="78029"/>
                  </a:lnTo>
                  <a:lnTo>
                    <a:pt x="126964" y="52063"/>
                  </a:lnTo>
                  <a:lnTo>
                    <a:pt x="137121" y="51007"/>
                  </a:lnTo>
                  <a:lnTo>
                    <a:pt x="158030" y="94600"/>
                  </a:lnTo>
                  <a:lnTo>
                    <a:pt x="171756" y="98299"/>
                  </a:lnTo>
                  <a:lnTo>
                    <a:pt x="186260" y="91857"/>
                  </a:lnTo>
                  <a:lnTo>
                    <a:pt x="198979" y="79380"/>
                  </a:lnTo>
                  <a:lnTo>
                    <a:pt x="230503" y="68700"/>
                  </a:lnTo>
                  <a:lnTo>
                    <a:pt x="230594" y="54935"/>
                  </a:lnTo>
                  <a:lnTo>
                    <a:pt x="225333" y="43306"/>
                  </a:lnTo>
                  <a:lnTo>
                    <a:pt x="212339" y="26321"/>
                  </a:lnTo>
                  <a:lnTo>
                    <a:pt x="204470" y="4510"/>
                  </a:lnTo>
                  <a:lnTo>
                    <a:pt x="220392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South Khoras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73122D80-521B-4415-BFAB-6FA61EE5F4F0}"/>
                </a:ext>
              </a:extLst>
            </p:cNvPr>
            <p:cNvSpPr/>
            <p:nvPr/>
          </p:nvSpPr>
          <p:spPr>
            <a:xfrm>
              <a:off x="6117856" y="3048584"/>
              <a:ext cx="1464637" cy="2036482"/>
            </a:xfrm>
            <a:custGeom>
              <a:avLst/>
              <a:gdLst/>
              <a:ahLst/>
              <a:cxnLst/>
              <a:rect l="l" t="t" r="r" b="b"/>
              <a:pathLst>
                <a:path w="1464637" h="2036482">
                  <a:moveTo>
                    <a:pt x="864636" y="112067"/>
                  </a:moveTo>
                  <a:lnTo>
                    <a:pt x="1140067" y="111266"/>
                  </a:lnTo>
                  <a:lnTo>
                    <a:pt x="1174565" y="105466"/>
                  </a:lnTo>
                  <a:lnTo>
                    <a:pt x="1174761" y="105434"/>
                  </a:lnTo>
                  <a:lnTo>
                    <a:pt x="1179597" y="151734"/>
                  </a:lnTo>
                  <a:lnTo>
                    <a:pt x="1192271" y="233250"/>
                  </a:lnTo>
                  <a:lnTo>
                    <a:pt x="1191310" y="254192"/>
                  </a:lnTo>
                  <a:lnTo>
                    <a:pt x="1177630" y="285097"/>
                  </a:lnTo>
                  <a:lnTo>
                    <a:pt x="1174061" y="302522"/>
                  </a:lnTo>
                  <a:lnTo>
                    <a:pt x="1185088" y="341351"/>
                  </a:lnTo>
                  <a:lnTo>
                    <a:pt x="1212997" y="368243"/>
                  </a:lnTo>
                  <a:lnTo>
                    <a:pt x="1248730" y="383070"/>
                  </a:lnTo>
                  <a:lnTo>
                    <a:pt x="1283410" y="385747"/>
                  </a:lnTo>
                  <a:lnTo>
                    <a:pt x="1315941" y="383990"/>
                  </a:lnTo>
                  <a:lnTo>
                    <a:pt x="1333052" y="385253"/>
                  </a:lnTo>
                  <a:lnTo>
                    <a:pt x="1347922" y="389013"/>
                  </a:lnTo>
                  <a:lnTo>
                    <a:pt x="1354785" y="393034"/>
                  </a:lnTo>
                  <a:lnTo>
                    <a:pt x="1362243" y="399772"/>
                  </a:lnTo>
                  <a:lnTo>
                    <a:pt x="1366177" y="407387"/>
                  </a:lnTo>
                  <a:lnTo>
                    <a:pt x="1365703" y="408202"/>
                  </a:lnTo>
                  <a:lnTo>
                    <a:pt x="1362288" y="414067"/>
                  </a:lnTo>
                  <a:lnTo>
                    <a:pt x="1355746" y="416454"/>
                  </a:lnTo>
                  <a:lnTo>
                    <a:pt x="1334745" y="417867"/>
                  </a:lnTo>
                  <a:lnTo>
                    <a:pt x="1326921" y="423106"/>
                  </a:lnTo>
                  <a:lnTo>
                    <a:pt x="1325640" y="430730"/>
                  </a:lnTo>
                  <a:lnTo>
                    <a:pt x="1327196" y="439574"/>
                  </a:lnTo>
                  <a:lnTo>
                    <a:pt x="1328019" y="448703"/>
                  </a:lnTo>
                  <a:lnTo>
                    <a:pt x="1325549" y="459297"/>
                  </a:lnTo>
                  <a:lnTo>
                    <a:pt x="1320928" y="465340"/>
                  </a:lnTo>
                  <a:lnTo>
                    <a:pt x="1306424" y="474410"/>
                  </a:lnTo>
                  <a:lnTo>
                    <a:pt x="1293659" y="485779"/>
                  </a:lnTo>
                  <a:lnTo>
                    <a:pt x="1276822" y="508727"/>
                  </a:lnTo>
                  <a:lnTo>
                    <a:pt x="1255273" y="538025"/>
                  </a:lnTo>
                  <a:lnTo>
                    <a:pt x="1231207" y="570586"/>
                  </a:lnTo>
                  <a:lnTo>
                    <a:pt x="1209794" y="599627"/>
                  </a:lnTo>
                  <a:lnTo>
                    <a:pt x="1207095" y="607017"/>
                  </a:lnTo>
                  <a:lnTo>
                    <a:pt x="1207735" y="648784"/>
                  </a:lnTo>
                  <a:lnTo>
                    <a:pt x="1214187" y="682536"/>
                  </a:lnTo>
                  <a:lnTo>
                    <a:pt x="1226860" y="725788"/>
                  </a:lnTo>
                  <a:lnTo>
                    <a:pt x="1241867" y="776826"/>
                  </a:lnTo>
                  <a:lnTo>
                    <a:pt x="1257286" y="829427"/>
                  </a:lnTo>
                  <a:lnTo>
                    <a:pt x="1273574" y="884793"/>
                  </a:lnTo>
                  <a:lnTo>
                    <a:pt x="1291554" y="945573"/>
                  </a:lnTo>
                  <a:lnTo>
                    <a:pt x="1311045" y="1018301"/>
                  </a:lnTo>
                  <a:lnTo>
                    <a:pt x="1326098" y="1074353"/>
                  </a:lnTo>
                  <a:lnTo>
                    <a:pt x="1325183" y="1116963"/>
                  </a:lnTo>
                  <a:lnTo>
                    <a:pt x="1319235" y="1158563"/>
                  </a:lnTo>
                  <a:lnTo>
                    <a:pt x="1316581" y="1167284"/>
                  </a:lnTo>
                  <a:lnTo>
                    <a:pt x="1305006" y="1182237"/>
                  </a:lnTo>
                  <a:lnTo>
                    <a:pt x="1301574" y="1190252"/>
                  </a:lnTo>
                  <a:lnTo>
                    <a:pt x="1303084" y="1193463"/>
                  </a:lnTo>
                  <a:lnTo>
                    <a:pt x="1306790" y="1195621"/>
                  </a:lnTo>
                  <a:lnTo>
                    <a:pt x="1309398" y="1198562"/>
                  </a:lnTo>
                  <a:lnTo>
                    <a:pt x="1305601" y="1210054"/>
                  </a:lnTo>
                  <a:lnTo>
                    <a:pt x="1306516" y="1215421"/>
                  </a:lnTo>
                  <a:lnTo>
                    <a:pt x="1308712" y="1220545"/>
                  </a:lnTo>
                  <a:lnTo>
                    <a:pt x="1310450" y="1226126"/>
                  </a:lnTo>
                  <a:lnTo>
                    <a:pt x="1311228" y="1237450"/>
                  </a:lnTo>
                  <a:lnTo>
                    <a:pt x="1307934" y="1269679"/>
                  </a:lnTo>
                  <a:lnTo>
                    <a:pt x="1308895" y="1294914"/>
                  </a:lnTo>
                  <a:lnTo>
                    <a:pt x="1315026" y="1343112"/>
                  </a:lnTo>
                  <a:lnTo>
                    <a:pt x="1309398" y="1381560"/>
                  </a:lnTo>
                  <a:lnTo>
                    <a:pt x="1310450" y="1393733"/>
                  </a:lnTo>
                  <a:lnTo>
                    <a:pt x="1317085" y="1418850"/>
                  </a:lnTo>
                  <a:lnTo>
                    <a:pt x="1322300" y="1467514"/>
                  </a:lnTo>
                  <a:lnTo>
                    <a:pt x="1337033" y="1473711"/>
                  </a:lnTo>
                  <a:lnTo>
                    <a:pt x="1381733" y="1480283"/>
                  </a:lnTo>
                  <a:lnTo>
                    <a:pt x="1455898" y="1491171"/>
                  </a:lnTo>
                  <a:lnTo>
                    <a:pt x="1456613" y="1491276"/>
                  </a:lnTo>
                  <a:lnTo>
                    <a:pt x="1464638" y="1521437"/>
                  </a:lnTo>
                  <a:lnTo>
                    <a:pt x="1458507" y="1583865"/>
                  </a:lnTo>
                  <a:lnTo>
                    <a:pt x="1430140" y="1652120"/>
                  </a:lnTo>
                  <a:lnTo>
                    <a:pt x="1409185" y="1727954"/>
                  </a:lnTo>
                  <a:lnTo>
                    <a:pt x="1399943" y="1862708"/>
                  </a:lnTo>
                  <a:lnTo>
                    <a:pt x="1401773" y="1901934"/>
                  </a:lnTo>
                  <a:lnTo>
                    <a:pt x="1424284" y="2001754"/>
                  </a:lnTo>
                  <a:lnTo>
                    <a:pt x="1423506" y="2017782"/>
                  </a:lnTo>
                  <a:lnTo>
                    <a:pt x="1416597" y="2028419"/>
                  </a:lnTo>
                  <a:lnTo>
                    <a:pt x="1401590" y="2034374"/>
                  </a:lnTo>
                  <a:lnTo>
                    <a:pt x="1341380" y="2036482"/>
                  </a:lnTo>
                  <a:lnTo>
                    <a:pt x="1305143" y="2005337"/>
                  </a:lnTo>
                  <a:lnTo>
                    <a:pt x="1235416" y="1905856"/>
                  </a:lnTo>
                  <a:lnTo>
                    <a:pt x="1180879" y="1865622"/>
                  </a:lnTo>
                  <a:lnTo>
                    <a:pt x="1139884" y="1854324"/>
                  </a:lnTo>
                  <a:lnTo>
                    <a:pt x="1129819" y="1846258"/>
                  </a:lnTo>
                  <a:lnTo>
                    <a:pt x="1114171" y="1829696"/>
                  </a:lnTo>
                  <a:lnTo>
                    <a:pt x="1090060" y="1825382"/>
                  </a:lnTo>
                  <a:lnTo>
                    <a:pt x="757940" y="1919707"/>
                  </a:lnTo>
                  <a:lnTo>
                    <a:pt x="743986" y="1926406"/>
                  </a:lnTo>
                  <a:lnTo>
                    <a:pt x="567334" y="1668795"/>
                  </a:lnTo>
                  <a:lnTo>
                    <a:pt x="503829" y="1621348"/>
                  </a:lnTo>
                  <a:lnTo>
                    <a:pt x="0" y="1393425"/>
                  </a:lnTo>
                  <a:lnTo>
                    <a:pt x="6268" y="1383200"/>
                  </a:lnTo>
                  <a:lnTo>
                    <a:pt x="29419" y="1323553"/>
                  </a:lnTo>
                  <a:lnTo>
                    <a:pt x="74897" y="1252867"/>
                  </a:lnTo>
                  <a:lnTo>
                    <a:pt x="91185" y="1207303"/>
                  </a:lnTo>
                  <a:lnTo>
                    <a:pt x="150160" y="1128150"/>
                  </a:lnTo>
                  <a:lnTo>
                    <a:pt x="157435" y="1103706"/>
                  </a:lnTo>
                  <a:lnTo>
                    <a:pt x="161415" y="1078059"/>
                  </a:lnTo>
                  <a:lnTo>
                    <a:pt x="171527" y="1048866"/>
                  </a:lnTo>
                  <a:lnTo>
                    <a:pt x="172488" y="1020062"/>
                  </a:lnTo>
                  <a:lnTo>
                    <a:pt x="154690" y="990644"/>
                  </a:lnTo>
                  <a:lnTo>
                    <a:pt x="141284" y="961316"/>
                  </a:lnTo>
                  <a:lnTo>
                    <a:pt x="140552" y="945411"/>
                  </a:lnTo>
                  <a:lnTo>
                    <a:pt x="127558" y="930668"/>
                  </a:lnTo>
                  <a:lnTo>
                    <a:pt x="120787" y="918538"/>
                  </a:lnTo>
                  <a:lnTo>
                    <a:pt x="117584" y="906949"/>
                  </a:lnTo>
                  <a:lnTo>
                    <a:pt x="125133" y="888107"/>
                  </a:lnTo>
                  <a:lnTo>
                    <a:pt x="137075" y="868659"/>
                  </a:lnTo>
                  <a:lnTo>
                    <a:pt x="140689" y="852424"/>
                  </a:lnTo>
                  <a:lnTo>
                    <a:pt x="138539" y="812064"/>
                  </a:lnTo>
                  <a:lnTo>
                    <a:pt x="149657" y="798761"/>
                  </a:lnTo>
                  <a:lnTo>
                    <a:pt x="168599" y="766182"/>
                  </a:lnTo>
                  <a:lnTo>
                    <a:pt x="183240" y="703724"/>
                  </a:lnTo>
                  <a:lnTo>
                    <a:pt x="244731" y="610433"/>
                  </a:lnTo>
                  <a:lnTo>
                    <a:pt x="383820" y="518007"/>
                  </a:lnTo>
                  <a:lnTo>
                    <a:pt x="403539" y="497884"/>
                  </a:lnTo>
                  <a:lnTo>
                    <a:pt x="425592" y="462463"/>
                  </a:lnTo>
                  <a:lnTo>
                    <a:pt x="428246" y="447251"/>
                  </a:lnTo>
                  <a:lnTo>
                    <a:pt x="441468" y="422805"/>
                  </a:lnTo>
                  <a:lnTo>
                    <a:pt x="374303" y="373750"/>
                  </a:lnTo>
                  <a:lnTo>
                    <a:pt x="370597" y="358467"/>
                  </a:lnTo>
                  <a:lnTo>
                    <a:pt x="366022" y="345954"/>
                  </a:lnTo>
                  <a:lnTo>
                    <a:pt x="355590" y="338425"/>
                  </a:lnTo>
                  <a:lnTo>
                    <a:pt x="343237" y="326305"/>
                  </a:lnTo>
                  <a:lnTo>
                    <a:pt x="341178" y="303637"/>
                  </a:lnTo>
                  <a:lnTo>
                    <a:pt x="347812" y="273418"/>
                  </a:lnTo>
                  <a:lnTo>
                    <a:pt x="359205" y="246070"/>
                  </a:lnTo>
                  <a:lnTo>
                    <a:pt x="360852" y="224932"/>
                  </a:lnTo>
                  <a:lnTo>
                    <a:pt x="356185" y="201428"/>
                  </a:lnTo>
                  <a:lnTo>
                    <a:pt x="365473" y="162108"/>
                  </a:lnTo>
                  <a:lnTo>
                    <a:pt x="369682" y="126729"/>
                  </a:lnTo>
                  <a:lnTo>
                    <a:pt x="352342" y="98796"/>
                  </a:lnTo>
                  <a:lnTo>
                    <a:pt x="349871" y="84788"/>
                  </a:lnTo>
                  <a:lnTo>
                    <a:pt x="356368" y="69518"/>
                  </a:lnTo>
                  <a:lnTo>
                    <a:pt x="380114" y="60395"/>
                  </a:lnTo>
                  <a:lnTo>
                    <a:pt x="450573" y="69297"/>
                  </a:lnTo>
                  <a:lnTo>
                    <a:pt x="496006" y="83254"/>
                  </a:lnTo>
                  <a:lnTo>
                    <a:pt x="508038" y="74494"/>
                  </a:lnTo>
                  <a:lnTo>
                    <a:pt x="520712" y="60395"/>
                  </a:lnTo>
                  <a:lnTo>
                    <a:pt x="652160" y="40872"/>
                  </a:lnTo>
                  <a:lnTo>
                    <a:pt x="693200" y="17189"/>
                  </a:lnTo>
                  <a:lnTo>
                    <a:pt x="739365" y="0"/>
                  </a:lnTo>
                  <a:lnTo>
                    <a:pt x="763156" y="20399"/>
                  </a:lnTo>
                  <a:lnTo>
                    <a:pt x="806575" y="91433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West Azarbaij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E2911C2A-06A7-4F0E-A110-AE1FDE2F385E}"/>
                </a:ext>
              </a:extLst>
            </p:cNvPr>
            <p:cNvSpPr/>
            <p:nvPr/>
          </p:nvSpPr>
          <p:spPr>
            <a:xfrm>
              <a:off x="0" y="0"/>
              <a:ext cx="1468595" cy="2128957"/>
            </a:xfrm>
            <a:custGeom>
              <a:avLst/>
              <a:gdLst/>
              <a:ahLst/>
              <a:cxnLst/>
              <a:rect l="l" t="t" r="r" b="b"/>
              <a:pathLst>
                <a:path w="1468595" h="2128957">
                  <a:moveTo>
                    <a:pt x="350663" y="75738"/>
                  </a:moveTo>
                  <a:lnTo>
                    <a:pt x="351838" y="77428"/>
                  </a:lnTo>
                  <a:lnTo>
                    <a:pt x="358172" y="81120"/>
                  </a:lnTo>
                  <a:lnTo>
                    <a:pt x="359891" y="82122"/>
                  </a:lnTo>
                  <a:lnTo>
                    <a:pt x="369362" y="83963"/>
                  </a:lnTo>
                  <a:lnTo>
                    <a:pt x="379565" y="84260"/>
                  </a:lnTo>
                  <a:lnTo>
                    <a:pt x="378238" y="86874"/>
                  </a:lnTo>
                  <a:lnTo>
                    <a:pt x="376499" y="88567"/>
                  </a:lnTo>
                  <a:lnTo>
                    <a:pt x="385833" y="95248"/>
                  </a:lnTo>
                  <a:lnTo>
                    <a:pt x="391140" y="107657"/>
                  </a:lnTo>
                  <a:lnTo>
                    <a:pt x="404408" y="162830"/>
                  </a:lnTo>
                  <a:lnTo>
                    <a:pt x="409853" y="174388"/>
                  </a:lnTo>
                  <a:lnTo>
                    <a:pt x="419118" y="182596"/>
                  </a:lnTo>
                  <a:lnTo>
                    <a:pt x="415435" y="189558"/>
                  </a:lnTo>
                  <a:lnTo>
                    <a:pt x="417082" y="193646"/>
                  </a:lnTo>
                  <a:lnTo>
                    <a:pt x="428360" y="201849"/>
                  </a:lnTo>
                  <a:lnTo>
                    <a:pt x="430670" y="202323"/>
                  </a:lnTo>
                  <a:lnTo>
                    <a:pt x="435474" y="202175"/>
                  </a:lnTo>
                  <a:lnTo>
                    <a:pt x="438929" y="203123"/>
                  </a:lnTo>
                  <a:lnTo>
                    <a:pt x="440507" y="205373"/>
                  </a:lnTo>
                  <a:lnTo>
                    <a:pt x="441468" y="207979"/>
                  </a:lnTo>
                  <a:lnTo>
                    <a:pt x="443024" y="209992"/>
                  </a:lnTo>
                  <a:lnTo>
                    <a:pt x="458991" y="220945"/>
                  </a:lnTo>
                  <a:lnTo>
                    <a:pt x="461416" y="223875"/>
                  </a:lnTo>
                  <a:lnTo>
                    <a:pt x="462880" y="227959"/>
                  </a:lnTo>
                  <a:lnTo>
                    <a:pt x="466495" y="233907"/>
                  </a:lnTo>
                  <a:lnTo>
                    <a:pt x="470956" y="239322"/>
                  </a:lnTo>
                  <a:lnTo>
                    <a:pt x="475051" y="241629"/>
                  </a:lnTo>
                  <a:lnTo>
                    <a:pt x="478619" y="247131"/>
                  </a:lnTo>
                  <a:lnTo>
                    <a:pt x="486726" y="265309"/>
                  </a:lnTo>
                  <a:lnTo>
                    <a:pt x="489394" y="271291"/>
                  </a:lnTo>
                  <a:lnTo>
                    <a:pt x="493169" y="276789"/>
                  </a:lnTo>
                  <a:lnTo>
                    <a:pt x="496234" y="282966"/>
                  </a:lnTo>
                  <a:lnTo>
                    <a:pt x="500855" y="311445"/>
                  </a:lnTo>
                  <a:lnTo>
                    <a:pt x="503715" y="320097"/>
                  </a:lnTo>
                  <a:lnTo>
                    <a:pt x="515313" y="316495"/>
                  </a:lnTo>
                  <a:lnTo>
                    <a:pt x="561432" y="331787"/>
                  </a:lnTo>
                  <a:lnTo>
                    <a:pt x="562576" y="330725"/>
                  </a:lnTo>
                  <a:lnTo>
                    <a:pt x="565641" y="328614"/>
                  </a:lnTo>
                  <a:lnTo>
                    <a:pt x="569667" y="327035"/>
                  </a:lnTo>
                  <a:lnTo>
                    <a:pt x="573831" y="327522"/>
                  </a:lnTo>
                  <a:lnTo>
                    <a:pt x="575066" y="331108"/>
                  </a:lnTo>
                  <a:lnTo>
                    <a:pt x="573922" y="336480"/>
                  </a:lnTo>
                  <a:lnTo>
                    <a:pt x="573831" y="341365"/>
                  </a:lnTo>
                  <a:lnTo>
                    <a:pt x="578177" y="343474"/>
                  </a:lnTo>
                  <a:lnTo>
                    <a:pt x="584354" y="344714"/>
                  </a:lnTo>
                  <a:lnTo>
                    <a:pt x="590256" y="348432"/>
                  </a:lnTo>
                  <a:lnTo>
                    <a:pt x="592773" y="354553"/>
                  </a:lnTo>
                  <a:lnTo>
                    <a:pt x="588952" y="362975"/>
                  </a:lnTo>
                  <a:lnTo>
                    <a:pt x="591903" y="368755"/>
                  </a:lnTo>
                  <a:lnTo>
                    <a:pt x="595746" y="371660"/>
                  </a:lnTo>
                  <a:lnTo>
                    <a:pt x="599864" y="374093"/>
                  </a:lnTo>
                  <a:lnTo>
                    <a:pt x="604028" y="378545"/>
                  </a:lnTo>
                  <a:lnTo>
                    <a:pt x="605858" y="383055"/>
                  </a:lnTo>
                  <a:lnTo>
                    <a:pt x="609335" y="395317"/>
                  </a:lnTo>
                  <a:lnTo>
                    <a:pt x="611577" y="400120"/>
                  </a:lnTo>
                  <a:lnTo>
                    <a:pt x="615763" y="403229"/>
                  </a:lnTo>
                  <a:lnTo>
                    <a:pt x="626332" y="408017"/>
                  </a:lnTo>
                  <a:lnTo>
                    <a:pt x="628460" y="411832"/>
                  </a:lnTo>
                  <a:lnTo>
                    <a:pt x="627476" y="417708"/>
                  </a:lnTo>
                  <a:lnTo>
                    <a:pt x="625669" y="422480"/>
                  </a:lnTo>
                  <a:lnTo>
                    <a:pt x="624365" y="427309"/>
                  </a:lnTo>
                  <a:lnTo>
                    <a:pt x="625165" y="433434"/>
                  </a:lnTo>
                  <a:lnTo>
                    <a:pt x="630267" y="439498"/>
                  </a:lnTo>
                  <a:lnTo>
                    <a:pt x="639669" y="445827"/>
                  </a:lnTo>
                  <a:lnTo>
                    <a:pt x="649735" y="450801"/>
                  </a:lnTo>
                  <a:lnTo>
                    <a:pt x="655026" y="452211"/>
                  </a:lnTo>
                  <a:lnTo>
                    <a:pt x="652229" y="455069"/>
                  </a:lnTo>
                  <a:lnTo>
                    <a:pt x="603365" y="507268"/>
                  </a:lnTo>
                  <a:lnTo>
                    <a:pt x="593619" y="531007"/>
                  </a:lnTo>
                  <a:lnTo>
                    <a:pt x="580763" y="591232"/>
                  </a:lnTo>
                  <a:lnTo>
                    <a:pt x="586848" y="623656"/>
                  </a:lnTo>
                  <a:lnTo>
                    <a:pt x="598149" y="653579"/>
                  </a:lnTo>
                  <a:lnTo>
                    <a:pt x="597966" y="681696"/>
                  </a:lnTo>
                  <a:lnTo>
                    <a:pt x="581403" y="711723"/>
                  </a:lnTo>
                  <a:lnTo>
                    <a:pt x="505408" y="790524"/>
                  </a:lnTo>
                  <a:lnTo>
                    <a:pt x="480518" y="832791"/>
                  </a:lnTo>
                  <a:lnTo>
                    <a:pt x="475669" y="857302"/>
                  </a:lnTo>
                  <a:lnTo>
                    <a:pt x="481525" y="876091"/>
                  </a:lnTo>
                  <a:lnTo>
                    <a:pt x="509571" y="914225"/>
                  </a:lnTo>
                  <a:lnTo>
                    <a:pt x="512591" y="914225"/>
                  </a:lnTo>
                  <a:lnTo>
                    <a:pt x="512637" y="921993"/>
                  </a:lnTo>
                  <a:lnTo>
                    <a:pt x="515199" y="926124"/>
                  </a:lnTo>
                  <a:lnTo>
                    <a:pt x="518768" y="929178"/>
                  </a:lnTo>
                  <a:lnTo>
                    <a:pt x="521650" y="933774"/>
                  </a:lnTo>
                  <a:lnTo>
                    <a:pt x="524395" y="943820"/>
                  </a:lnTo>
                  <a:lnTo>
                    <a:pt x="525082" y="949940"/>
                  </a:lnTo>
                  <a:lnTo>
                    <a:pt x="523297" y="952644"/>
                  </a:lnTo>
                  <a:lnTo>
                    <a:pt x="521925" y="955580"/>
                  </a:lnTo>
                  <a:lnTo>
                    <a:pt x="521650" y="974280"/>
                  </a:lnTo>
                  <a:lnTo>
                    <a:pt x="537252" y="1125621"/>
                  </a:lnTo>
                  <a:lnTo>
                    <a:pt x="546128" y="1137632"/>
                  </a:lnTo>
                  <a:lnTo>
                    <a:pt x="548095" y="1142147"/>
                  </a:lnTo>
                  <a:lnTo>
                    <a:pt x="548644" y="1144404"/>
                  </a:lnTo>
                  <a:lnTo>
                    <a:pt x="552167" y="1178099"/>
                  </a:lnTo>
                  <a:lnTo>
                    <a:pt x="550291" y="1181076"/>
                  </a:lnTo>
                  <a:lnTo>
                    <a:pt x="546128" y="1183418"/>
                  </a:lnTo>
                  <a:lnTo>
                    <a:pt x="541964" y="1186887"/>
                  </a:lnTo>
                  <a:lnTo>
                    <a:pt x="540089" y="1193202"/>
                  </a:lnTo>
                  <a:lnTo>
                    <a:pt x="543428" y="1201972"/>
                  </a:lnTo>
                  <a:lnTo>
                    <a:pt x="549514" y="1213124"/>
                  </a:lnTo>
                  <a:lnTo>
                    <a:pt x="552396" y="1223320"/>
                  </a:lnTo>
                  <a:lnTo>
                    <a:pt x="582090" y="1259029"/>
                  </a:lnTo>
                  <a:lnTo>
                    <a:pt x="593025" y="1284557"/>
                  </a:lnTo>
                  <a:lnTo>
                    <a:pt x="587992" y="1353810"/>
                  </a:lnTo>
                  <a:lnTo>
                    <a:pt x="594077" y="1383840"/>
                  </a:lnTo>
                  <a:lnTo>
                    <a:pt x="610822" y="1409063"/>
                  </a:lnTo>
                  <a:lnTo>
                    <a:pt x="740028" y="1493937"/>
                  </a:lnTo>
                  <a:lnTo>
                    <a:pt x="797631" y="1504222"/>
                  </a:lnTo>
                  <a:lnTo>
                    <a:pt x="844939" y="1505011"/>
                  </a:lnTo>
                  <a:lnTo>
                    <a:pt x="906294" y="1560925"/>
                  </a:lnTo>
                  <a:lnTo>
                    <a:pt x="913751" y="1575776"/>
                  </a:lnTo>
                  <a:lnTo>
                    <a:pt x="968792" y="1606894"/>
                  </a:lnTo>
                  <a:lnTo>
                    <a:pt x="987871" y="1624661"/>
                  </a:lnTo>
                  <a:lnTo>
                    <a:pt x="1008460" y="1633298"/>
                  </a:lnTo>
                  <a:lnTo>
                    <a:pt x="1021454" y="1624375"/>
                  </a:lnTo>
                  <a:lnTo>
                    <a:pt x="1028728" y="1612831"/>
                  </a:lnTo>
                  <a:lnTo>
                    <a:pt x="1030101" y="1607895"/>
                  </a:lnTo>
                  <a:lnTo>
                    <a:pt x="1036689" y="1592340"/>
                  </a:lnTo>
                  <a:lnTo>
                    <a:pt x="1051239" y="1574230"/>
                  </a:lnTo>
                  <a:lnTo>
                    <a:pt x="1077775" y="1556900"/>
                  </a:lnTo>
                  <a:lnTo>
                    <a:pt x="1099645" y="1552287"/>
                  </a:lnTo>
                  <a:lnTo>
                    <a:pt x="1110397" y="1553405"/>
                  </a:lnTo>
                  <a:lnTo>
                    <a:pt x="1122567" y="1541870"/>
                  </a:lnTo>
                  <a:lnTo>
                    <a:pt x="1141189" y="1529559"/>
                  </a:lnTo>
                  <a:lnTo>
                    <a:pt x="1161594" y="1532913"/>
                  </a:lnTo>
                  <a:lnTo>
                    <a:pt x="1175686" y="1547158"/>
                  </a:lnTo>
                  <a:lnTo>
                    <a:pt x="1193255" y="1558103"/>
                  </a:lnTo>
                  <a:lnTo>
                    <a:pt x="1215811" y="1563145"/>
                  </a:lnTo>
                  <a:lnTo>
                    <a:pt x="1229766" y="1575204"/>
                  </a:lnTo>
                  <a:lnTo>
                    <a:pt x="1231733" y="1586900"/>
                  </a:lnTo>
                  <a:lnTo>
                    <a:pt x="1225923" y="1595188"/>
                  </a:lnTo>
                  <a:lnTo>
                    <a:pt x="1243492" y="1646451"/>
                  </a:lnTo>
                  <a:lnTo>
                    <a:pt x="1243080" y="1683230"/>
                  </a:lnTo>
                  <a:lnTo>
                    <a:pt x="1259002" y="1706476"/>
                  </a:lnTo>
                  <a:lnTo>
                    <a:pt x="1302193" y="1712356"/>
                  </a:lnTo>
                  <a:lnTo>
                    <a:pt x="1407287" y="1700166"/>
                  </a:lnTo>
                  <a:lnTo>
                    <a:pt x="1468595" y="1837598"/>
                  </a:lnTo>
                  <a:lnTo>
                    <a:pt x="1457798" y="1841014"/>
                  </a:lnTo>
                  <a:lnTo>
                    <a:pt x="1444712" y="1848981"/>
                  </a:lnTo>
                  <a:lnTo>
                    <a:pt x="1442837" y="1859835"/>
                  </a:lnTo>
                  <a:lnTo>
                    <a:pt x="1445994" y="1868965"/>
                  </a:lnTo>
                  <a:lnTo>
                    <a:pt x="1443660" y="1877568"/>
                  </a:lnTo>
                  <a:lnTo>
                    <a:pt x="1436019" y="1892664"/>
                  </a:lnTo>
                  <a:lnTo>
                    <a:pt x="1417307" y="1914360"/>
                  </a:lnTo>
                  <a:lnTo>
                    <a:pt x="1383907" y="1929173"/>
                  </a:lnTo>
                  <a:lnTo>
                    <a:pt x="1333716" y="1924757"/>
                  </a:lnTo>
                  <a:lnTo>
                    <a:pt x="1287735" y="1912016"/>
                  </a:lnTo>
                  <a:lnTo>
                    <a:pt x="1270806" y="1900238"/>
                  </a:lnTo>
                  <a:lnTo>
                    <a:pt x="1263257" y="1891868"/>
                  </a:lnTo>
                  <a:lnTo>
                    <a:pt x="1254335" y="1884448"/>
                  </a:lnTo>
                  <a:lnTo>
                    <a:pt x="1248113" y="1876089"/>
                  </a:lnTo>
                  <a:lnTo>
                    <a:pt x="1244864" y="1869435"/>
                  </a:lnTo>
                  <a:lnTo>
                    <a:pt x="1239649" y="1865083"/>
                  </a:lnTo>
                  <a:lnTo>
                    <a:pt x="1010656" y="1886353"/>
                  </a:lnTo>
                  <a:lnTo>
                    <a:pt x="899339" y="1870402"/>
                  </a:lnTo>
                  <a:lnTo>
                    <a:pt x="860541" y="1885756"/>
                  </a:lnTo>
                  <a:lnTo>
                    <a:pt x="850750" y="1898433"/>
                  </a:lnTo>
                  <a:lnTo>
                    <a:pt x="850109" y="1924942"/>
                  </a:lnTo>
                  <a:lnTo>
                    <a:pt x="828789" y="1957394"/>
                  </a:lnTo>
                  <a:lnTo>
                    <a:pt x="756819" y="1980604"/>
                  </a:lnTo>
                  <a:lnTo>
                    <a:pt x="743505" y="1995181"/>
                  </a:lnTo>
                  <a:lnTo>
                    <a:pt x="738335" y="2003999"/>
                  </a:lnTo>
                  <a:lnTo>
                    <a:pt x="728636" y="2014006"/>
                  </a:lnTo>
                  <a:lnTo>
                    <a:pt x="722505" y="2040726"/>
                  </a:lnTo>
                  <a:lnTo>
                    <a:pt x="697981" y="2068703"/>
                  </a:lnTo>
                  <a:lnTo>
                    <a:pt x="690661" y="2086548"/>
                  </a:lnTo>
                  <a:lnTo>
                    <a:pt x="673321" y="2103961"/>
                  </a:lnTo>
                  <a:lnTo>
                    <a:pt x="658314" y="2113039"/>
                  </a:lnTo>
                  <a:lnTo>
                    <a:pt x="658085" y="2113322"/>
                  </a:lnTo>
                  <a:lnTo>
                    <a:pt x="658078" y="2113331"/>
                  </a:lnTo>
                  <a:lnTo>
                    <a:pt x="648271" y="2109730"/>
                  </a:lnTo>
                  <a:lnTo>
                    <a:pt x="636695" y="2109928"/>
                  </a:lnTo>
                  <a:lnTo>
                    <a:pt x="622009" y="2117252"/>
                  </a:lnTo>
                  <a:lnTo>
                    <a:pt x="614139" y="2119458"/>
                  </a:lnTo>
                  <a:lnTo>
                    <a:pt x="614048" y="2119542"/>
                  </a:lnTo>
                  <a:lnTo>
                    <a:pt x="614002" y="2119571"/>
                  </a:lnTo>
                  <a:lnTo>
                    <a:pt x="613887" y="2119571"/>
                  </a:lnTo>
                  <a:lnTo>
                    <a:pt x="613865" y="2119599"/>
                  </a:lnTo>
                  <a:lnTo>
                    <a:pt x="605126" y="2125621"/>
                  </a:lnTo>
                  <a:lnTo>
                    <a:pt x="595289" y="2128957"/>
                  </a:lnTo>
                  <a:lnTo>
                    <a:pt x="585772" y="2127628"/>
                  </a:lnTo>
                  <a:lnTo>
                    <a:pt x="577994" y="2119599"/>
                  </a:lnTo>
                  <a:lnTo>
                    <a:pt x="577903" y="2119571"/>
                  </a:lnTo>
                  <a:lnTo>
                    <a:pt x="577857" y="2119542"/>
                  </a:lnTo>
                  <a:lnTo>
                    <a:pt x="577857" y="2119514"/>
                  </a:lnTo>
                  <a:lnTo>
                    <a:pt x="577857" y="2119429"/>
                  </a:lnTo>
                  <a:lnTo>
                    <a:pt x="574975" y="2110607"/>
                  </a:lnTo>
                  <a:lnTo>
                    <a:pt x="577583" y="2099321"/>
                  </a:lnTo>
                  <a:lnTo>
                    <a:pt x="583027" y="2088061"/>
                  </a:lnTo>
                  <a:lnTo>
                    <a:pt x="588472" y="2079374"/>
                  </a:lnTo>
                  <a:lnTo>
                    <a:pt x="590302" y="2068392"/>
                  </a:lnTo>
                  <a:lnTo>
                    <a:pt x="584674" y="2057322"/>
                  </a:lnTo>
                  <a:lnTo>
                    <a:pt x="570948" y="2039423"/>
                  </a:lnTo>
                  <a:lnTo>
                    <a:pt x="568707" y="2027892"/>
                  </a:lnTo>
                  <a:lnTo>
                    <a:pt x="569805" y="2002581"/>
                  </a:lnTo>
                  <a:lnTo>
                    <a:pt x="567746" y="1992062"/>
                  </a:lnTo>
                  <a:lnTo>
                    <a:pt x="561295" y="1985652"/>
                  </a:lnTo>
                  <a:lnTo>
                    <a:pt x="553059" y="1979185"/>
                  </a:lnTo>
                  <a:lnTo>
                    <a:pt x="550543" y="1972575"/>
                  </a:lnTo>
                  <a:lnTo>
                    <a:pt x="561249" y="1965623"/>
                  </a:lnTo>
                  <a:lnTo>
                    <a:pt x="552945" y="1954981"/>
                  </a:lnTo>
                  <a:lnTo>
                    <a:pt x="549879" y="1945415"/>
                  </a:lnTo>
                  <a:lnTo>
                    <a:pt x="548758" y="1921731"/>
                  </a:lnTo>
                  <a:lnTo>
                    <a:pt x="546608" y="1909004"/>
                  </a:lnTo>
                  <a:lnTo>
                    <a:pt x="541850" y="1895221"/>
                  </a:lnTo>
                  <a:lnTo>
                    <a:pt x="534072" y="1885357"/>
                  </a:lnTo>
                  <a:lnTo>
                    <a:pt x="522862" y="1884533"/>
                  </a:lnTo>
                  <a:lnTo>
                    <a:pt x="498064" y="1894454"/>
                  </a:lnTo>
                  <a:lnTo>
                    <a:pt x="485162" y="1895477"/>
                  </a:lnTo>
                  <a:lnTo>
                    <a:pt x="473175" y="1889821"/>
                  </a:lnTo>
                  <a:lnTo>
                    <a:pt x="468096" y="1883993"/>
                  </a:lnTo>
                  <a:lnTo>
                    <a:pt x="466449" y="1878989"/>
                  </a:lnTo>
                  <a:lnTo>
                    <a:pt x="465717" y="1873558"/>
                  </a:lnTo>
                  <a:lnTo>
                    <a:pt x="463590" y="1866419"/>
                  </a:lnTo>
                  <a:lnTo>
                    <a:pt x="460044" y="1861129"/>
                  </a:lnTo>
                  <a:lnTo>
                    <a:pt x="456246" y="1857459"/>
                  </a:lnTo>
                  <a:lnTo>
                    <a:pt x="453410" y="1852936"/>
                  </a:lnTo>
                  <a:lnTo>
                    <a:pt x="452998" y="1845140"/>
                  </a:lnTo>
                  <a:lnTo>
                    <a:pt x="447324" y="1838964"/>
                  </a:lnTo>
                  <a:lnTo>
                    <a:pt x="440321" y="1832916"/>
                  </a:lnTo>
                  <a:lnTo>
                    <a:pt x="438723" y="1831535"/>
                  </a:lnTo>
                  <a:lnTo>
                    <a:pt x="432295" y="1823251"/>
                  </a:lnTo>
                  <a:lnTo>
                    <a:pt x="433187" y="1814481"/>
                  </a:lnTo>
                  <a:lnTo>
                    <a:pt x="435154" y="1813143"/>
                  </a:lnTo>
                  <a:lnTo>
                    <a:pt x="440645" y="1810979"/>
                  </a:lnTo>
                  <a:lnTo>
                    <a:pt x="441971" y="1809925"/>
                  </a:lnTo>
                  <a:lnTo>
                    <a:pt x="442383" y="1798304"/>
                  </a:lnTo>
                  <a:lnTo>
                    <a:pt x="447119" y="1779469"/>
                  </a:lnTo>
                  <a:lnTo>
                    <a:pt x="455720" y="1759515"/>
                  </a:lnTo>
                  <a:lnTo>
                    <a:pt x="456429" y="1749191"/>
                  </a:lnTo>
                  <a:lnTo>
                    <a:pt x="451717" y="1737297"/>
                  </a:lnTo>
                  <a:lnTo>
                    <a:pt x="440965" y="1717436"/>
                  </a:lnTo>
                  <a:lnTo>
                    <a:pt x="434422" y="1708531"/>
                  </a:lnTo>
                  <a:lnTo>
                    <a:pt x="427010" y="1704477"/>
                  </a:lnTo>
                  <a:lnTo>
                    <a:pt x="421245" y="1704305"/>
                  </a:lnTo>
                  <a:lnTo>
                    <a:pt x="416075" y="1702649"/>
                  </a:lnTo>
                  <a:lnTo>
                    <a:pt x="411500" y="1699366"/>
                  </a:lnTo>
                  <a:lnTo>
                    <a:pt x="407428" y="1694483"/>
                  </a:lnTo>
                  <a:lnTo>
                    <a:pt x="401892" y="1689628"/>
                  </a:lnTo>
                  <a:lnTo>
                    <a:pt x="395487" y="1688542"/>
                  </a:lnTo>
                  <a:lnTo>
                    <a:pt x="381761" y="1689314"/>
                  </a:lnTo>
                  <a:lnTo>
                    <a:pt x="370231" y="1686686"/>
                  </a:lnTo>
                  <a:lnTo>
                    <a:pt x="361401" y="1680773"/>
                  </a:lnTo>
                  <a:lnTo>
                    <a:pt x="357923" y="1671145"/>
                  </a:lnTo>
                  <a:lnTo>
                    <a:pt x="362682" y="1657485"/>
                  </a:lnTo>
                  <a:lnTo>
                    <a:pt x="378398" y="1638159"/>
                  </a:lnTo>
                  <a:lnTo>
                    <a:pt x="384506" y="1628264"/>
                  </a:lnTo>
                  <a:lnTo>
                    <a:pt x="386885" y="1614934"/>
                  </a:lnTo>
                  <a:lnTo>
                    <a:pt x="384780" y="1602515"/>
                  </a:lnTo>
                  <a:lnTo>
                    <a:pt x="380708" y="1593484"/>
                  </a:lnTo>
                  <a:lnTo>
                    <a:pt x="378192" y="1583679"/>
                  </a:lnTo>
                  <a:lnTo>
                    <a:pt x="380663" y="1568902"/>
                  </a:lnTo>
                  <a:lnTo>
                    <a:pt x="385512" y="1562772"/>
                  </a:lnTo>
                  <a:lnTo>
                    <a:pt x="386244" y="1556756"/>
                  </a:lnTo>
                  <a:lnTo>
                    <a:pt x="383316" y="1551771"/>
                  </a:lnTo>
                  <a:lnTo>
                    <a:pt x="373662" y="1546670"/>
                  </a:lnTo>
                  <a:lnTo>
                    <a:pt x="368630" y="1541168"/>
                  </a:lnTo>
                  <a:lnTo>
                    <a:pt x="365541" y="1539419"/>
                  </a:lnTo>
                  <a:lnTo>
                    <a:pt x="361263" y="1539620"/>
                  </a:lnTo>
                  <a:lnTo>
                    <a:pt x="352525" y="1542343"/>
                  </a:lnTo>
                  <a:lnTo>
                    <a:pt x="348407" y="1541454"/>
                  </a:lnTo>
                  <a:lnTo>
                    <a:pt x="346371" y="1538703"/>
                  </a:lnTo>
                  <a:lnTo>
                    <a:pt x="344129" y="1530246"/>
                  </a:lnTo>
                  <a:lnTo>
                    <a:pt x="342413" y="1526634"/>
                  </a:lnTo>
                  <a:lnTo>
                    <a:pt x="339211" y="1524283"/>
                  </a:lnTo>
                  <a:lnTo>
                    <a:pt x="335894" y="1523251"/>
                  </a:lnTo>
                  <a:lnTo>
                    <a:pt x="332759" y="1521803"/>
                  </a:lnTo>
                  <a:lnTo>
                    <a:pt x="330152" y="1518089"/>
                  </a:lnTo>
                  <a:lnTo>
                    <a:pt x="326629" y="1508281"/>
                  </a:lnTo>
                  <a:lnTo>
                    <a:pt x="326560" y="1502830"/>
                  </a:lnTo>
                  <a:lnTo>
                    <a:pt x="332576" y="1486849"/>
                  </a:lnTo>
                  <a:lnTo>
                    <a:pt x="335322" y="1476114"/>
                  </a:lnTo>
                  <a:lnTo>
                    <a:pt x="332576" y="1466727"/>
                  </a:lnTo>
                  <a:lnTo>
                    <a:pt x="328413" y="1457251"/>
                  </a:lnTo>
                  <a:lnTo>
                    <a:pt x="326995" y="1446063"/>
                  </a:lnTo>
                  <a:lnTo>
                    <a:pt x="330083" y="1436109"/>
                  </a:lnTo>
                  <a:lnTo>
                    <a:pt x="335596" y="1431411"/>
                  </a:lnTo>
                  <a:lnTo>
                    <a:pt x="341704" y="1427833"/>
                  </a:lnTo>
                  <a:lnTo>
                    <a:pt x="346897" y="1421050"/>
                  </a:lnTo>
                  <a:lnTo>
                    <a:pt x="348270" y="1403039"/>
                  </a:lnTo>
                  <a:lnTo>
                    <a:pt x="338250" y="1391290"/>
                  </a:lnTo>
                  <a:lnTo>
                    <a:pt x="312765" y="1374878"/>
                  </a:lnTo>
                  <a:lnTo>
                    <a:pt x="309060" y="1367352"/>
                  </a:lnTo>
                  <a:lnTo>
                    <a:pt x="306452" y="1359466"/>
                  </a:lnTo>
                  <a:lnTo>
                    <a:pt x="302425" y="1354399"/>
                  </a:lnTo>
                  <a:lnTo>
                    <a:pt x="286320" y="1356846"/>
                  </a:lnTo>
                  <a:lnTo>
                    <a:pt x="282157" y="1352183"/>
                  </a:lnTo>
                  <a:lnTo>
                    <a:pt x="275935" y="1336258"/>
                  </a:lnTo>
                  <a:lnTo>
                    <a:pt x="269117" y="1331074"/>
                  </a:lnTo>
                  <a:lnTo>
                    <a:pt x="252646" y="1329533"/>
                  </a:lnTo>
                  <a:lnTo>
                    <a:pt x="246698" y="1326119"/>
                  </a:lnTo>
                  <a:lnTo>
                    <a:pt x="243953" y="1316986"/>
                  </a:lnTo>
                  <a:lnTo>
                    <a:pt x="249855" y="1300371"/>
                  </a:lnTo>
                  <a:lnTo>
                    <a:pt x="248071" y="1290958"/>
                  </a:lnTo>
                  <a:lnTo>
                    <a:pt x="248071" y="1290872"/>
                  </a:lnTo>
                  <a:lnTo>
                    <a:pt x="245715" y="1279481"/>
                  </a:lnTo>
                  <a:lnTo>
                    <a:pt x="246561" y="1265635"/>
                  </a:lnTo>
                  <a:lnTo>
                    <a:pt x="249444" y="1251843"/>
                  </a:lnTo>
                  <a:lnTo>
                    <a:pt x="253470" y="1240615"/>
                  </a:lnTo>
                  <a:lnTo>
                    <a:pt x="251731" y="1231073"/>
                  </a:lnTo>
                  <a:lnTo>
                    <a:pt x="241757" y="1223493"/>
                  </a:lnTo>
                  <a:lnTo>
                    <a:pt x="232858" y="1213398"/>
                  </a:lnTo>
                  <a:lnTo>
                    <a:pt x="234803" y="1196453"/>
                  </a:lnTo>
                  <a:lnTo>
                    <a:pt x="238463" y="1191540"/>
                  </a:lnTo>
                  <a:lnTo>
                    <a:pt x="253790" y="1179139"/>
                  </a:lnTo>
                  <a:lnTo>
                    <a:pt x="258320" y="1171839"/>
                  </a:lnTo>
                  <a:lnTo>
                    <a:pt x="257313" y="1166604"/>
                  </a:lnTo>
                  <a:lnTo>
                    <a:pt x="241048" y="1146660"/>
                  </a:lnTo>
                  <a:lnTo>
                    <a:pt x="229999" y="1137039"/>
                  </a:lnTo>
                  <a:lnTo>
                    <a:pt x="217623" y="1131352"/>
                  </a:lnTo>
                  <a:lnTo>
                    <a:pt x="205567" y="1132741"/>
                  </a:lnTo>
                  <a:lnTo>
                    <a:pt x="199939" y="1135953"/>
                  </a:lnTo>
                  <a:lnTo>
                    <a:pt x="192847" y="1138471"/>
                  </a:lnTo>
                  <a:lnTo>
                    <a:pt x="186625" y="1137820"/>
                  </a:lnTo>
                  <a:lnTo>
                    <a:pt x="183377" y="1131467"/>
                  </a:lnTo>
                  <a:lnTo>
                    <a:pt x="183674" y="1128110"/>
                  </a:lnTo>
                  <a:lnTo>
                    <a:pt x="185436" y="1119165"/>
                  </a:lnTo>
                  <a:lnTo>
                    <a:pt x="185115" y="1116356"/>
                  </a:lnTo>
                  <a:lnTo>
                    <a:pt x="181775" y="1113750"/>
                  </a:lnTo>
                  <a:lnTo>
                    <a:pt x="178893" y="1114358"/>
                  </a:lnTo>
                  <a:lnTo>
                    <a:pt x="175850" y="1115458"/>
                  </a:lnTo>
                  <a:lnTo>
                    <a:pt x="172442" y="1114329"/>
                  </a:lnTo>
                  <a:lnTo>
                    <a:pt x="167500" y="1107973"/>
                  </a:lnTo>
                  <a:lnTo>
                    <a:pt x="164984" y="1101065"/>
                  </a:lnTo>
                  <a:lnTo>
                    <a:pt x="163337" y="1094577"/>
                  </a:lnTo>
                  <a:lnTo>
                    <a:pt x="160729" y="1089449"/>
                  </a:lnTo>
                  <a:lnTo>
                    <a:pt x="155948" y="1086030"/>
                  </a:lnTo>
                  <a:lnTo>
                    <a:pt x="140049" y="1078322"/>
                  </a:lnTo>
                  <a:lnTo>
                    <a:pt x="134741" y="1076699"/>
                  </a:lnTo>
                  <a:lnTo>
                    <a:pt x="106054" y="1080075"/>
                  </a:lnTo>
                  <a:lnTo>
                    <a:pt x="90636" y="1077568"/>
                  </a:lnTo>
                  <a:lnTo>
                    <a:pt x="82881" y="1065307"/>
                  </a:lnTo>
                  <a:lnTo>
                    <a:pt x="84173" y="1061045"/>
                  </a:lnTo>
                  <a:lnTo>
                    <a:pt x="84779" y="1059045"/>
                  </a:lnTo>
                  <a:lnTo>
                    <a:pt x="89355" y="1053289"/>
                  </a:lnTo>
                  <a:lnTo>
                    <a:pt x="93244" y="1047272"/>
                  </a:lnTo>
                  <a:lnTo>
                    <a:pt x="92878" y="1040151"/>
                  </a:lnTo>
                  <a:lnTo>
                    <a:pt x="90659" y="1032246"/>
                  </a:lnTo>
                  <a:lnTo>
                    <a:pt x="91459" y="1025093"/>
                  </a:lnTo>
                  <a:lnTo>
                    <a:pt x="94159" y="1018259"/>
                  </a:lnTo>
                  <a:lnTo>
                    <a:pt x="97910" y="1011046"/>
                  </a:lnTo>
                  <a:lnTo>
                    <a:pt x="97910" y="1011017"/>
                  </a:lnTo>
                  <a:lnTo>
                    <a:pt x="97956" y="1010959"/>
                  </a:lnTo>
                  <a:lnTo>
                    <a:pt x="97956" y="1010944"/>
                  </a:lnTo>
                  <a:lnTo>
                    <a:pt x="102051" y="1002874"/>
                  </a:lnTo>
                  <a:lnTo>
                    <a:pt x="112734" y="990721"/>
                  </a:lnTo>
                  <a:lnTo>
                    <a:pt x="116623" y="982109"/>
                  </a:lnTo>
                  <a:lnTo>
                    <a:pt x="120284" y="970314"/>
                  </a:lnTo>
                  <a:lnTo>
                    <a:pt x="124401" y="963165"/>
                  </a:lnTo>
                  <a:lnTo>
                    <a:pt x="130212" y="958544"/>
                  </a:lnTo>
                  <a:lnTo>
                    <a:pt x="138745" y="954388"/>
                  </a:lnTo>
                  <a:lnTo>
                    <a:pt x="141193" y="950870"/>
                  </a:lnTo>
                  <a:lnTo>
                    <a:pt x="137601" y="940287"/>
                  </a:lnTo>
                  <a:lnTo>
                    <a:pt x="138219" y="935387"/>
                  </a:lnTo>
                  <a:lnTo>
                    <a:pt x="141879" y="932203"/>
                  </a:lnTo>
                  <a:lnTo>
                    <a:pt x="149748" y="928858"/>
                  </a:lnTo>
                  <a:lnTo>
                    <a:pt x="153043" y="924437"/>
                  </a:lnTo>
                  <a:lnTo>
                    <a:pt x="155925" y="916204"/>
                  </a:lnTo>
                  <a:lnTo>
                    <a:pt x="158647" y="905146"/>
                  </a:lnTo>
                  <a:lnTo>
                    <a:pt x="160180" y="894202"/>
                  </a:lnTo>
                  <a:lnTo>
                    <a:pt x="158281" y="867178"/>
                  </a:lnTo>
                  <a:lnTo>
                    <a:pt x="170749" y="852989"/>
                  </a:lnTo>
                  <a:lnTo>
                    <a:pt x="186762" y="840428"/>
                  </a:lnTo>
                  <a:lnTo>
                    <a:pt x="196691" y="826055"/>
                  </a:lnTo>
                  <a:lnTo>
                    <a:pt x="196508" y="817073"/>
                  </a:lnTo>
                  <a:lnTo>
                    <a:pt x="193122" y="808206"/>
                  </a:lnTo>
                  <a:lnTo>
                    <a:pt x="187677" y="800577"/>
                  </a:lnTo>
                  <a:lnTo>
                    <a:pt x="181409" y="795222"/>
                  </a:lnTo>
                  <a:lnTo>
                    <a:pt x="174501" y="792537"/>
                  </a:lnTo>
                  <a:lnTo>
                    <a:pt x="168873" y="793734"/>
                  </a:lnTo>
                  <a:lnTo>
                    <a:pt x="154278" y="802240"/>
                  </a:lnTo>
                  <a:lnTo>
                    <a:pt x="132156" y="798169"/>
                  </a:lnTo>
                  <a:lnTo>
                    <a:pt x="125637" y="795135"/>
                  </a:lnTo>
                  <a:lnTo>
                    <a:pt x="121588" y="792275"/>
                  </a:lnTo>
                  <a:lnTo>
                    <a:pt x="120284" y="787342"/>
                  </a:lnTo>
                  <a:lnTo>
                    <a:pt x="121748" y="778089"/>
                  </a:lnTo>
                  <a:lnTo>
                    <a:pt x="122022" y="772878"/>
                  </a:lnTo>
                  <a:lnTo>
                    <a:pt x="120650" y="758554"/>
                  </a:lnTo>
                  <a:lnTo>
                    <a:pt x="120695" y="751894"/>
                  </a:lnTo>
                  <a:lnTo>
                    <a:pt x="126300" y="729102"/>
                  </a:lnTo>
                  <a:lnTo>
                    <a:pt x="126826" y="719397"/>
                  </a:lnTo>
                  <a:lnTo>
                    <a:pt x="122754" y="690619"/>
                  </a:lnTo>
                  <a:lnTo>
                    <a:pt x="124813" y="668203"/>
                  </a:lnTo>
                  <a:lnTo>
                    <a:pt x="124905" y="656478"/>
                  </a:lnTo>
                  <a:lnTo>
                    <a:pt x="121748" y="647092"/>
                  </a:lnTo>
                  <a:lnTo>
                    <a:pt x="118499" y="643402"/>
                  </a:lnTo>
                  <a:lnTo>
                    <a:pt x="115113" y="641146"/>
                  </a:lnTo>
                  <a:lnTo>
                    <a:pt x="107107" y="638569"/>
                  </a:lnTo>
                  <a:lnTo>
                    <a:pt x="101571" y="635712"/>
                  </a:lnTo>
                  <a:lnTo>
                    <a:pt x="102943" y="632241"/>
                  </a:lnTo>
                  <a:lnTo>
                    <a:pt x="106786" y="628344"/>
                  </a:lnTo>
                  <a:lnTo>
                    <a:pt x="108731" y="624212"/>
                  </a:lnTo>
                  <a:lnTo>
                    <a:pt x="106512" y="613984"/>
                  </a:lnTo>
                  <a:lnTo>
                    <a:pt x="104316" y="607212"/>
                  </a:lnTo>
                  <a:lnTo>
                    <a:pt x="103492" y="600058"/>
                  </a:lnTo>
                  <a:lnTo>
                    <a:pt x="105277" y="588709"/>
                  </a:lnTo>
                  <a:lnTo>
                    <a:pt x="117287" y="547598"/>
                  </a:lnTo>
                  <a:lnTo>
                    <a:pt x="115159" y="530918"/>
                  </a:lnTo>
                  <a:lnTo>
                    <a:pt x="91688" y="519623"/>
                  </a:lnTo>
                  <a:lnTo>
                    <a:pt x="84505" y="512674"/>
                  </a:lnTo>
                  <a:lnTo>
                    <a:pt x="78466" y="504093"/>
                  </a:lnTo>
                  <a:lnTo>
                    <a:pt x="74211" y="491365"/>
                  </a:lnTo>
                  <a:lnTo>
                    <a:pt x="72289" y="487057"/>
                  </a:lnTo>
                  <a:lnTo>
                    <a:pt x="70825" y="482691"/>
                  </a:lnTo>
                  <a:lnTo>
                    <a:pt x="71054" y="477956"/>
                  </a:lnTo>
                  <a:lnTo>
                    <a:pt x="70733" y="472794"/>
                  </a:lnTo>
                  <a:lnTo>
                    <a:pt x="67393" y="469249"/>
                  </a:lnTo>
                  <a:lnTo>
                    <a:pt x="63367" y="466131"/>
                  </a:lnTo>
                  <a:lnTo>
                    <a:pt x="60691" y="462057"/>
                  </a:lnTo>
                  <a:lnTo>
                    <a:pt x="58838" y="453273"/>
                  </a:lnTo>
                  <a:lnTo>
                    <a:pt x="57465" y="449418"/>
                  </a:lnTo>
                  <a:lnTo>
                    <a:pt x="55040" y="445459"/>
                  </a:lnTo>
                  <a:lnTo>
                    <a:pt x="55040" y="445356"/>
                  </a:lnTo>
                  <a:lnTo>
                    <a:pt x="61308" y="434759"/>
                  </a:lnTo>
                  <a:lnTo>
                    <a:pt x="68469" y="428782"/>
                  </a:lnTo>
                  <a:lnTo>
                    <a:pt x="72724" y="422008"/>
                  </a:lnTo>
                  <a:lnTo>
                    <a:pt x="68629" y="399531"/>
                  </a:lnTo>
                  <a:lnTo>
                    <a:pt x="70871" y="390484"/>
                  </a:lnTo>
                  <a:lnTo>
                    <a:pt x="79655" y="373193"/>
                  </a:lnTo>
                  <a:lnTo>
                    <a:pt x="76041" y="359155"/>
                  </a:lnTo>
                  <a:lnTo>
                    <a:pt x="58975" y="346986"/>
                  </a:lnTo>
                  <a:lnTo>
                    <a:pt x="39255" y="336598"/>
                  </a:lnTo>
                  <a:lnTo>
                    <a:pt x="27817" y="327788"/>
                  </a:lnTo>
                  <a:lnTo>
                    <a:pt x="27314" y="322857"/>
                  </a:lnTo>
                  <a:lnTo>
                    <a:pt x="30379" y="312493"/>
                  </a:lnTo>
                  <a:lnTo>
                    <a:pt x="30013" y="307443"/>
                  </a:lnTo>
                  <a:lnTo>
                    <a:pt x="24660" y="296115"/>
                  </a:lnTo>
                  <a:lnTo>
                    <a:pt x="23150" y="291240"/>
                  </a:lnTo>
                  <a:lnTo>
                    <a:pt x="22967" y="286128"/>
                  </a:lnTo>
                  <a:lnTo>
                    <a:pt x="24065" y="282345"/>
                  </a:lnTo>
                  <a:lnTo>
                    <a:pt x="24157" y="278089"/>
                  </a:lnTo>
                  <a:lnTo>
                    <a:pt x="18941" y="266767"/>
                  </a:lnTo>
                  <a:lnTo>
                    <a:pt x="16333" y="254614"/>
                  </a:lnTo>
                  <a:lnTo>
                    <a:pt x="14401" y="249192"/>
                  </a:lnTo>
                  <a:lnTo>
                    <a:pt x="14320" y="248965"/>
                  </a:lnTo>
                  <a:lnTo>
                    <a:pt x="2699" y="235180"/>
                  </a:lnTo>
                  <a:lnTo>
                    <a:pt x="0" y="228255"/>
                  </a:lnTo>
                  <a:lnTo>
                    <a:pt x="4941" y="221330"/>
                  </a:lnTo>
                  <a:lnTo>
                    <a:pt x="13954" y="215676"/>
                  </a:lnTo>
                  <a:lnTo>
                    <a:pt x="20588" y="213249"/>
                  </a:lnTo>
                  <a:lnTo>
                    <a:pt x="27497" y="213071"/>
                  </a:lnTo>
                  <a:lnTo>
                    <a:pt x="37334" y="214285"/>
                  </a:lnTo>
                  <a:lnTo>
                    <a:pt x="47537" y="213160"/>
                  </a:lnTo>
                  <a:lnTo>
                    <a:pt x="71557" y="206794"/>
                  </a:lnTo>
                  <a:lnTo>
                    <a:pt x="82149" y="207979"/>
                  </a:lnTo>
                  <a:lnTo>
                    <a:pt x="112734" y="223224"/>
                  </a:lnTo>
                  <a:lnTo>
                    <a:pt x="123990" y="224171"/>
                  </a:lnTo>
                  <a:lnTo>
                    <a:pt x="133735" y="221833"/>
                  </a:lnTo>
                  <a:lnTo>
                    <a:pt x="156657" y="211354"/>
                  </a:lnTo>
                  <a:lnTo>
                    <a:pt x="165167" y="205106"/>
                  </a:lnTo>
                  <a:lnTo>
                    <a:pt x="172625" y="193705"/>
                  </a:lnTo>
                  <a:lnTo>
                    <a:pt x="172808" y="183337"/>
                  </a:lnTo>
                  <a:lnTo>
                    <a:pt x="171252" y="172521"/>
                  </a:lnTo>
                  <a:lnTo>
                    <a:pt x="173448" y="159717"/>
                  </a:lnTo>
                  <a:lnTo>
                    <a:pt x="173448" y="159688"/>
                  </a:lnTo>
                  <a:lnTo>
                    <a:pt x="173517" y="159688"/>
                  </a:lnTo>
                  <a:lnTo>
                    <a:pt x="177932" y="152898"/>
                  </a:lnTo>
                  <a:lnTo>
                    <a:pt x="178207" y="146049"/>
                  </a:lnTo>
                  <a:lnTo>
                    <a:pt x="176697" y="138664"/>
                  </a:lnTo>
                  <a:lnTo>
                    <a:pt x="175827" y="130566"/>
                  </a:lnTo>
                  <a:lnTo>
                    <a:pt x="176697" y="121131"/>
                  </a:lnTo>
                  <a:lnTo>
                    <a:pt x="178710" y="113415"/>
                  </a:lnTo>
                  <a:lnTo>
                    <a:pt x="193374" y="83815"/>
                  </a:lnTo>
                  <a:lnTo>
                    <a:pt x="196004" y="76418"/>
                  </a:lnTo>
                  <a:lnTo>
                    <a:pt x="196280" y="74233"/>
                  </a:lnTo>
                  <a:lnTo>
                    <a:pt x="197148" y="67357"/>
                  </a:lnTo>
                  <a:lnTo>
                    <a:pt x="194861" y="48574"/>
                  </a:lnTo>
                  <a:lnTo>
                    <a:pt x="196828" y="42063"/>
                  </a:lnTo>
                  <a:lnTo>
                    <a:pt x="243862" y="3244"/>
                  </a:lnTo>
                  <a:lnTo>
                    <a:pt x="254797" y="0"/>
                  </a:lnTo>
                  <a:lnTo>
                    <a:pt x="261614" y="4821"/>
                  </a:lnTo>
                  <a:lnTo>
                    <a:pt x="273555" y="22970"/>
                  </a:lnTo>
                  <a:lnTo>
                    <a:pt x="279618" y="29930"/>
                  </a:lnTo>
                  <a:lnTo>
                    <a:pt x="306086" y="42301"/>
                  </a:lnTo>
                  <a:lnTo>
                    <a:pt x="314687" y="49614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East Azarbaij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05EC396A-75A8-493B-8277-BF8ABD9F83CD}"/>
                </a:ext>
              </a:extLst>
            </p:cNvPr>
            <p:cNvSpPr/>
            <p:nvPr/>
          </p:nvSpPr>
          <p:spPr>
            <a:xfrm>
              <a:off x="475669" y="335274"/>
              <a:ext cx="1490030" cy="1377082"/>
            </a:xfrm>
            <a:custGeom>
              <a:avLst/>
              <a:gdLst/>
              <a:ahLst/>
              <a:cxnLst/>
              <a:rect l="l" t="t" r="r" b="b"/>
              <a:pathLst>
                <a:path w="1490030" h="1377082">
                  <a:moveTo>
                    <a:pt x="774960" y="156561"/>
                  </a:moveTo>
                  <a:lnTo>
                    <a:pt x="754463" y="139800"/>
                  </a:lnTo>
                  <a:lnTo>
                    <a:pt x="745312" y="140359"/>
                  </a:lnTo>
                  <a:lnTo>
                    <a:pt x="744169" y="149020"/>
                  </a:lnTo>
                  <a:lnTo>
                    <a:pt x="743940" y="165630"/>
                  </a:lnTo>
                  <a:lnTo>
                    <a:pt x="740874" y="181382"/>
                  </a:lnTo>
                  <a:lnTo>
                    <a:pt x="734835" y="186744"/>
                  </a:lnTo>
                  <a:lnTo>
                    <a:pt x="711227" y="181074"/>
                  </a:lnTo>
                  <a:lnTo>
                    <a:pt x="694801" y="182881"/>
                  </a:lnTo>
                  <a:lnTo>
                    <a:pt x="690272" y="191004"/>
                  </a:lnTo>
                  <a:lnTo>
                    <a:pt x="678422" y="197935"/>
                  </a:lnTo>
                  <a:lnTo>
                    <a:pt x="660624" y="221425"/>
                  </a:lnTo>
                  <a:lnTo>
                    <a:pt x="653532" y="256809"/>
                  </a:lnTo>
                  <a:lnTo>
                    <a:pt x="666160" y="287854"/>
                  </a:lnTo>
                  <a:lnTo>
                    <a:pt x="688762" y="300336"/>
                  </a:lnTo>
                  <a:lnTo>
                    <a:pt x="719005" y="289378"/>
                  </a:lnTo>
                  <a:lnTo>
                    <a:pt x="749384" y="272921"/>
                  </a:lnTo>
                  <a:lnTo>
                    <a:pt x="778437" y="264741"/>
                  </a:lnTo>
                  <a:lnTo>
                    <a:pt x="844687" y="283517"/>
                  </a:lnTo>
                  <a:lnTo>
                    <a:pt x="863217" y="268553"/>
                  </a:lnTo>
                  <a:lnTo>
                    <a:pt x="879963" y="245692"/>
                  </a:lnTo>
                  <a:lnTo>
                    <a:pt x="907643" y="224741"/>
                  </a:lnTo>
                  <a:lnTo>
                    <a:pt x="913134" y="217520"/>
                  </a:lnTo>
                  <a:lnTo>
                    <a:pt x="906545" y="215025"/>
                  </a:lnTo>
                  <a:lnTo>
                    <a:pt x="900460" y="205806"/>
                  </a:lnTo>
                  <a:lnTo>
                    <a:pt x="951246" y="117234"/>
                  </a:lnTo>
                  <a:lnTo>
                    <a:pt x="984554" y="94686"/>
                  </a:lnTo>
                  <a:lnTo>
                    <a:pt x="1002580" y="96276"/>
                  </a:lnTo>
                  <a:lnTo>
                    <a:pt x="1032411" y="78282"/>
                  </a:lnTo>
                  <a:lnTo>
                    <a:pt x="1060961" y="52675"/>
                  </a:lnTo>
                  <a:lnTo>
                    <a:pt x="1078484" y="59262"/>
                  </a:lnTo>
                  <a:lnTo>
                    <a:pt x="1072353" y="124003"/>
                  </a:lnTo>
                  <a:lnTo>
                    <a:pt x="1079216" y="133976"/>
                  </a:lnTo>
                  <a:lnTo>
                    <a:pt x="1080314" y="176842"/>
                  </a:lnTo>
                  <a:lnTo>
                    <a:pt x="1105936" y="240910"/>
                  </a:lnTo>
                  <a:lnTo>
                    <a:pt x="1101269" y="278798"/>
                  </a:lnTo>
                  <a:lnTo>
                    <a:pt x="1084890" y="300864"/>
                  </a:lnTo>
                  <a:lnTo>
                    <a:pt x="1085256" y="316695"/>
                  </a:lnTo>
                  <a:lnTo>
                    <a:pt x="1108498" y="329914"/>
                  </a:lnTo>
                  <a:lnTo>
                    <a:pt x="1116871" y="357657"/>
                  </a:lnTo>
                  <a:lnTo>
                    <a:pt x="1095275" y="372369"/>
                  </a:lnTo>
                  <a:lnTo>
                    <a:pt x="1063569" y="367295"/>
                  </a:lnTo>
                  <a:lnTo>
                    <a:pt x="1033418" y="376186"/>
                  </a:lnTo>
                  <a:lnTo>
                    <a:pt x="1014842" y="396313"/>
                  </a:lnTo>
                  <a:lnTo>
                    <a:pt x="979475" y="422273"/>
                  </a:lnTo>
                  <a:lnTo>
                    <a:pt x="965475" y="448508"/>
                  </a:lnTo>
                  <a:lnTo>
                    <a:pt x="954220" y="463202"/>
                  </a:lnTo>
                  <a:lnTo>
                    <a:pt x="945161" y="483754"/>
                  </a:lnTo>
                  <a:lnTo>
                    <a:pt x="943056" y="512747"/>
                  </a:lnTo>
                  <a:lnTo>
                    <a:pt x="948363" y="530273"/>
                  </a:lnTo>
                  <a:lnTo>
                    <a:pt x="969638" y="521824"/>
                  </a:lnTo>
                  <a:lnTo>
                    <a:pt x="997868" y="518386"/>
                  </a:lnTo>
                  <a:lnTo>
                    <a:pt x="1011868" y="532036"/>
                  </a:lnTo>
                  <a:lnTo>
                    <a:pt x="1017999" y="536580"/>
                  </a:lnTo>
                  <a:lnTo>
                    <a:pt x="1030901" y="538924"/>
                  </a:lnTo>
                  <a:lnTo>
                    <a:pt x="1130414" y="524301"/>
                  </a:lnTo>
                  <a:lnTo>
                    <a:pt x="1161342" y="539711"/>
                  </a:lnTo>
                  <a:lnTo>
                    <a:pt x="1174428" y="581017"/>
                  </a:lnTo>
                  <a:lnTo>
                    <a:pt x="1177219" y="625799"/>
                  </a:lnTo>
                  <a:lnTo>
                    <a:pt x="1199592" y="681229"/>
                  </a:lnTo>
                  <a:lnTo>
                    <a:pt x="1234547" y="728976"/>
                  </a:lnTo>
                  <a:lnTo>
                    <a:pt x="1264103" y="756392"/>
                  </a:lnTo>
                  <a:lnTo>
                    <a:pt x="1268770" y="766487"/>
                  </a:lnTo>
                  <a:lnTo>
                    <a:pt x="1264240" y="781980"/>
                  </a:lnTo>
                  <a:lnTo>
                    <a:pt x="1254266" y="803313"/>
                  </a:lnTo>
                  <a:lnTo>
                    <a:pt x="1250286" y="854301"/>
                  </a:lnTo>
                  <a:lnTo>
                    <a:pt x="1263554" y="915400"/>
                  </a:lnTo>
                  <a:lnTo>
                    <a:pt x="1306745" y="942203"/>
                  </a:lnTo>
                  <a:lnTo>
                    <a:pt x="1309536" y="940602"/>
                  </a:lnTo>
                  <a:lnTo>
                    <a:pt x="1319510" y="942535"/>
                  </a:lnTo>
                  <a:lnTo>
                    <a:pt x="1351994" y="959490"/>
                  </a:lnTo>
                  <a:lnTo>
                    <a:pt x="1363707" y="969810"/>
                  </a:lnTo>
                  <a:lnTo>
                    <a:pt x="1367321" y="1010186"/>
                  </a:lnTo>
                  <a:lnTo>
                    <a:pt x="1378805" y="1037460"/>
                  </a:lnTo>
                  <a:lnTo>
                    <a:pt x="1405983" y="1055442"/>
                  </a:lnTo>
                  <a:lnTo>
                    <a:pt x="1415408" y="1065120"/>
                  </a:lnTo>
                  <a:lnTo>
                    <a:pt x="1435493" y="1081580"/>
                  </a:lnTo>
                  <a:lnTo>
                    <a:pt x="1434395" y="1084612"/>
                  </a:lnTo>
                  <a:lnTo>
                    <a:pt x="1432199" y="1092962"/>
                  </a:lnTo>
                  <a:lnTo>
                    <a:pt x="1435493" y="1092962"/>
                  </a:lnTo>
                  <a:lnTo>
                    <a:pt x="1439428" y="1088105"/>
                  </a:lnTo>
                  <a:lnTo>
                    <a:pt x="1446108" y="1085777"/>
                  </a:lnTo>
                  <a:lnTo>
                    <a:pt x="1461206" y="1085029"/>
                  </a:lnTo>
                  <a:lnTo>
                    <a:pt x="1467566" y="1088450"/>
                  </a:lnTo>
                  <a:lnTo>
                    <a:pt x="1473788" y="1101122"/>
                  </a:lnTo>
                  <a:lnTo>
                    <a:pt x="1477814" y="1100548"/>
                  </a:lnTo>
                  <a:lnTo>
                    <a:pt x="1483945" y="1103852"/>
                  </a:lnTo>
                  <a:lnTo>
                    <a:pt x="1490030" y="1106035"/>
                  </a:lnTo>
                  <a:lnTo>
                    <a:pt x="1484906" y="1109052"/>
                  </a:lnTo>
                  <a:lnTo>
                    <a:pt x="1469442" y="1121403"/>
                  </a:lnTo>
                  <a:lnTo>
                    <a:pt x="1436408" y="1134382"/>
                  </a:lnTo>
                  <a:lnTo>
                    <a:pt x="1330582" y="1123370"/>
                  </a:lnTo>
                  <a:lnTo>
                    <a:pt x="1301803" y="1128180"/>
                  </a:lnTo>
                  <a:lnTo>
                    <a:pt x="1259802" y="1121676"/>
                  </a:lnTo>
                  <a:lnTo>
                    <a:pt x="1120577" y="1137884"/>
                  </a:lnTo>
                  <a:lnTo>
                    <a:pt x="1104883" y="1144472"/>
                  </a:lnTo>
                  <a:lnTo>
                    <a:pt x="1089648" y="1153641"/>
                  </a:lnTo>
                  <a:lnTo>
                    <a:pt x="1065445" y="1179905"/>
                  </a:lnTo>
                  <a:lnTo>
                    <a:pt x="1036209" y="1193883"/>
                  </a:lnTo>
                  <a:lnTo>
                    <a:pt x="1023032" y="1203515"/>
                  </a:lnTo>
                  <a:lnTo>
                    <a:pt x="1004410" y="1234488"/>
                  </a:lnTo>
                  <a:lnTo>
                    <a:pt x="937337" y="1302829"/>
                  </a:lnTo>
                  <a:lnTo>
                    <a:pt x="928873" y="1320182"/>
                  </a:lnTo>
                  <a:lnTo>
                    <a:pt x="929010" y="1346985"/>
                  </a:lnTo>
                  <a:lnTo>
                    <a:pt x="931618" y="1364892"/>
                  </a:lnTo>
                  <a:lnTo>
                    <a:pt x="826524" y="1377082"/>
                  </a:lnTo>
                  <a:lnTo>
                    <a:pt x="783333" y="1371202"/>
                  </a:lnTo>
                  <a:lnTo>
                    <a:pt x="767411" y="1347956"/>
                  </a:lnTo>
                  <a:lnTo>
                    <a:pt x="767823" y="1311177"/>
                  </a:lnTo>
                  <a:lnTo>
                    <a:pt x="750254" y="1259914"/>
                  </a:lnTo>
                  <a:lnTo>
                    <a:pt x="756064" y="1251626"/>
                  </a:lnTo>
                  <a:lnTo>
                    <a:pt x="754097" y="1239930"/>
                  </a:lnTo>
                  <a:lnTo>
                    <a:pt x="740142" y="1227871"/>
                  </a:lnTo>
                  <a:lnTo>
                    <a:pt x="717586" y="1222829"/>
                  </a:lnTo>
                  <a:lnTo>
                    <a:pt x="700017" y="1211884"/>
                  </a:lnTo>
                  <a:lnTo>
                    <a:pt x="685925" y="1197639"/>
                  </a:lnTo>
                  <a:lnTo>
                    <a:pt x="665520" y="1194285"/>
                  </a:lnTo>
                  <a:lnTo>
                    <a:pt x="646898" y="1206596"/>
                  </a:lnTo>
                  <a:lnTo>
                    <a:pt x="634728" y="1218131"/>
                  </a:lnTo>
                  <a:lnTo>
                    <a:pt x="623976" y="1217013"/>
                  </a:lnTo>
                  <a:lnTo>
                    <a:pt x="602106" y="1221626"/>
                  </a:lnTo>
                  <a:lnTo>
                    <a:pt x="575570" y="1238956"/>
                  </a:lnTo>
                  <a:lnTo>
                    <a:pt x="561020" y="1257066"/>
                  </a:lnTo>
                  <a:lnTo>
                    <a:pt x="554432" y="1272621"/>
                  </a:lnTo>
                  <a:lnTo>
                    <a:pt x="553059" y="1277557"/>
                  </a:lnTo>
                  <a:lnTo>
                    <a:pt x="545785" y="1289101"/>
                  </a:lnTo>
                  <a:lnTo>
                    <a:pt x="532791" y="1298024"/>
                  </a:lnTo>
                  <a:lnTo>
                    <a:pt x="512202" y="1289387"/>
                  </a:lnTo>
                  <a:lnTo>
                    <a:pt x="493123" y="1271620"/>
                  </a:lnTo>
                  <a:lnTo>
                    <a:pt x="438082" y="1240502"/>
                  </a:lnTo>
                  <a:lnTo>
                    <a:pt x="430625" y="1225651"/>
                  </a:lnTo>
                  <a:lnTo>
                    <a:pt x="369270" y="1169737"/>
                  </a:lnTo>
                  <a:lnTo>
                    <a:pt x="321962" y="1168948"/>
                  </a:lnTo>
                  <a:lnTo>
                    <a:pt x="264359" y="1158663"/>
                  </a:lnTo>
                  <a:lnTo>
                    <a:pt x="135153" y="1073789"/>
                  </a:lnTo>
                  <a:lnTo>
                    <a:pt x="118408" y="1048566"/>
                  </a:lnTo>
                  <a:lnTo>
                    <a:pt x="112323" y="1018536"/>
                  </a:lnTo>
                  <a:lnTo>
                    <a:pt x="117356" y="949283"/>
                  </a:lnTo>
                  <a:lnTo>
                    <a:pt x="106421" y="923755"/>
                  </a:lnTo>
                  <a:lnTo>
                    <a:pt x="76727" y="888046"/>
                  </a:lnTo>
                  <a:lnTo>
                    <a:pt x="73845" y="877850"/>
                  </a:lnTo>
                  <a:lnTo>
                    <a:pt x="67759" y="866698"/>
                  </a:lnTo>
                  <a:lnTo>
                    <a:pt x="64420" y="857928"/>
                  </a:lnTo>
                  <a:lnTo>
                    <a:pt x="66295" y="851613"/>
                  </a:lnTo>
                  <a:lnTo>
                    <a:pt x="70459" y="848144"/>
                  </a:lnTo>
                  <a:lnTo>
                    <a:pt x="74622" y="845802"/>
                  </a:lnTo>
                  <a:lnTo>
                    <a:pt x="76498" y="842825"/>
                  </a:lnTo>
                  <a:lnTo>
                    <a:pt x="72975" y="809130"/>
                  </a:lnTo>
                  <a:lnTo>
                    <a:pt x="72426" y="806873"/>
                  </a:lnTo>
                  <a:lnTo>
                    <a:pt x="70459" y="802358"/>
                  </a:lnTo>
                  <a:lnTo>
                    <a:pt x="61583" y="790347"/>
                  </a:lnTo>
                  <a:lnTo>
                    <a:pt x="45981" y="639006"/>
                  </a:lnTo>
                  <a:lnTo>
                    <a:pt x="46256" y="620306"/>
                  </a:lnTo>
                  <a:lnTo>
                    <a:pt x="47628" y="617370"/>
                  </a:lnTo>
                  <a:lnTo>
                    <a:pt x="49413" y="614666"/>
                  </a:lnTo>
                  <a:lnTo>
                    <a:pt x="48726" y="608546"/>
                  </a:lnTo>
                  <a:lnTo>
                    <a:pt x="45981" y="598500"/>
                  </a:lnTo>
                  <a:lnTo>
                    <a:pt x="43099" y="593904"/>
                  </a:lnTo>
                  <a:lnTo>
                    <a:pt x="39530" y="590850"/>
                  </a:lnTo>
                  <a:lnTo>
                    <a:pt x="36968" y="586719"/>
                  </a:lnTo>
                  <a:lnTo>
                    <a:pt x="36922" y="578951"/>
                  </a:lnTo>
                  <a:lnTo>
                    <a:pt x="33902" y="578951"/>
                  </a:lnTo>
                  <a:lnTo>
                    <a:pt x="5856" y="540817"/>
                  </a:lnTo>
                  <a:lnTo>
                    <a:pt x="0" y="522028"/>
                  </a:lnTo>
                  <a:lnTo>
                    <a:pt x="4849" y="497517"/>
                  </a:lnTo>
                  <a:lnTo>
                    <a:pt x="29739" y="455250"/>
                  </a:lnTo>
                  <a:lnTo>
                    <a:pt x="105734" y="376449"/>
                  </a:lnTo>
                  <a:lnTo>
                    <a:pt x="122297" y="346422"/>
                  </a:lnTo>
                  <a:lnTo>
                    <a:pt x="122480" y="318305"/>
                  </a:lnTo>
                  <a:lnTo>
                    <a:pt x="111179" y="288382"/>
                  </a:lnTo>
                  <a:lnTo>
                    <a:pt x="105094" y="255958"/>
                  </a:lnTo>
                  <a:lnTo>
                    <a:pt x="117950" y="195733"/>
                  </a:lnTo>
                  <a:lnTo>
                    <a:pt x="127696" y="171994"/>
                  </a:lnTo>
                  <a:lnTo>
                    <a:pt x="176560" y="119795"/>
                  </a:lnTo>
                  <a:lnTo>
                    <a:pt x="179357" y="116937"/>
                  </a:lnTo>
                  <a:lnTo>
                    <a:pt x="186327" y="118794"/>
                  </a:lnTo>
                  <a:lnTo>
                    <a:pt x="195432" y="124134"/>
                  </a:lnTo>
                  <a:lnTo>
                    <a:pt x="197523" y="124603"/>
                  </a:lnTo>
                  <a:lnTo>
                    <a:pt x="200877" y="125356"/>
                  </a:lnTo>
                  <a:lnTo>
                    <a:pt x="213139" y="125782"/>
                  </a:lnTo>
                  <a:lnTo>
                    <a:pt x="238348" y="131975"/>
                  </a:lnTo>
                  <a:lnTo>
                    <a:pt x="277787" y="132387"/>
                  </a:lnTo>
                  <a:lnTo>
                    <a:pt x="300451" y="141296"/>
                  </a:lnTo>
                  <a:lnTo>
                    <a:pt x="310638" y="145299"/>
                  </a:lnTo>
                  <a:lnTo>
                    <a:pt x="403928" y="164998"/>
                  </a:lnTo>
                  <a:lnTo>
                    <a:pt x="433209" y="178282"/>
                  </a:lnTo>
                  <a:lnTo>
                    <a:pt x="458923" y="184790"/>
                  </a:lnTo>
                  <a:lnTo>
                    <a:pt x="463269" y="184202"/>
                  </a:lnTo>
                  <a:lnTo>
                    <a:pt x="492757" y="180309"/>
                  </a:lnTo>
                  <a:lnTo>
                    <a:pt x="500489" y="176548"/>
                  </a:lnTo>
                  <a:lnTo>
                    <a:pt x="523503" y="159824"/>
                  </a:lnTo>
                  <a:lnTo>
                    <a:pt x="532081" y="155635"/>
                  </a:lnTo>
                  <a:lnTo>
                    <a:pt x="537938" y="154312"/>
                  </a:lnTo>
                  <a:lnTo>
                    <a:pt x="555118" y="153621"/>
                  </a:lnTo>
                  <a:lnTo>
                    <a:pt x="565847" y="150122"/>
                  </a:lnTo>
                  <a:lnTo>
                    <a:pt x="570559" y="149504"/>
                  </a:lnTo>
                  <a:lnTo>
                    <a:pt x="576599" y="150842"/>
                  </a:lnTo>
                  <a:lnTo>
                    <a:pt x="622717" y="171479"/>
                  </a:lnTo>
                  <a:lnTo>
                    <a:pt x="630678" y="173698"/>
                  </a:lnTo>
                  <a:lnTo>
                    <a:pt x="638662" y="173227"/>
                  </a:lnTo>
                  <a:lnTo>
                    <a:pt x="648248" y="169348"/>
                  </a:lnTo>
                  <a:lnTo>
                    <a:pt x="655385" y="164851"/>
                  </a:lnTo>
                  <a:lnTo>
                    <a:pt x="662248" y="159178"/>
                  </a:lnTo>
                  <a:lnTo>
                    <a:pt x="668379" y="152357"/>
                  </a:lnTo>
                  <a:lnTo>
                    <a:pt x="673457" y="144211"/>
                  </a:lnTo>
                  <a:lnTo>
                    <a:pt x="685925" y="118323"/>
                  </a:lnTo>
                  <a:lnTo>
                    <a:pt x="691827" y="110656"/>
                  </a:lnTo>
                  <a:lnTo>
                    <a:pt x="699902" y="103842"/>
                  </a:lnTo>
                  <a:lnTo>
                    <a:pt x="725570" y="90710"/>
                  </a:lnTo>
                  <a:lnTo>
                    <a:pt x="732844" y="83701"/>
                  </a:lnTo>
                  <a:lnTo>
                    <a:pt x="740279" y="66408"/>
                  </a:lnTo>
                  <a:lnTo>
                    <a:pt x="745655" y="57980"/>
                  </a:lnTo>
                  <a:lnTo>
                    <a:pt x="749087" y="55121"/>
                  </a:lnTo>
                  <a:lnTo>
                    <a:pt x="756407" y="51127"/>
                  </a:lnTo>
                  <a:lnTo>
                    <a:pt x="759930" y="48268"/>
                  </a:lnTo>
                  <a:lnTo>
                    <a:pt x="762446" y="44774"/>
                  </a:lnTo>
                  <a:lnTo>
                    <a:pt x="773816" y="24958"/>
                  </a:lnTo>
                  <a:lnTo>
                    <a:pt x="779833" y="17967"/>
                  </a:lnTo>
                  <a:lnTo>
                    <a:pt x="786558" y="12331"/>
                  </a:lnTo>
                  <a:lnTo>
                    <a:pt x="786660" y="12284"/>
                  </a:lnTo>
                  <a:lnTo>
                    <a:pt x="794016" y="8879"/>
                  </a:lnTo>
                  <a:lnTo>
                    <a:pt x="800970" y="8687"/>
                  </a:lnTo>
                  <a:lnTo>
                    <a:pt x="813324" y="14220"/>
                  </a:lnTo>
                  <a:lnTo>
                    <a:pt x="819958" y="16019"/>
                  </a:lnTo>
                  <a:lnTo>
                    <a:pt x="825334" y="15016"/>
                  </a:lnTo>
                  <a:lnTo>
                    <a:pt x="851839" y="0"/>
                  </a:lnTo>
                  <a:lnTo>
                    <a:pt x="855302" y="11284"/>
                  </a:lnTo>
                  <a:lnTo>
                    <a:pt x="856858" y="12361"/>
                  </a:lnTo>
                  <a:lnTo>
                    <a:pt x="857407" y="18277"/>
                  </a:lnTo>
                  <a:lnTo>
                    <a:pt x="863538" y="25253"/>
                  </a:lnTo>
                  <a:lnTo>
                    <a:pt x="877126" y="31845"/>
                  </a:lnTo>
                  <a:lnTo>
                    <a:pt x="883669" y="43419"/>
                  </a:lnTo>
                  <a:lnTo>
                    <a:pt x="891813" y="78237"/>
                  </a:lnTo>
                  <a:lnTo>
                    <a:pt x="890166" y="89562"/>
                  </a:lnTo>
                  <a:lnTo>
                    <a:pt x="887192" y="99883"/>
                  </a:lnTo>
                  <a:lnTo>
                    <a:pt x="878087" y="112364"/>
                  </a:lnTo>
                  <a:lnTo>
                    <a:pt x="839655" y="138888"/>
                  </a:lnTo>
                  <a:lnTo>
                    <a:pt x="812157" y="142594"/>
                  </a:lnTo>
                  <a:lnTo>
                    <a:pt x="794405" y="152901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Kordest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950FFD84-D152-4239-92E3-2CB6A314ED7B}"/>
                </a:ext>
              </a:extLst>
            </p:cNvPr>
            <p:cNvSpPr/>
            <p:nvPr/>
          </p:nvSpPr>
          <p:spPr>
            <a:xfrm>
              <a:off x="658078" y="1837598"/>
              <a:ext cx="1206004" cy="963257"/>
            </a:xfrm>
            <a:custGeom>
              <a:avLst/>
              <a:gdLst/>
              <a:ahLst/>
              <a:cxnLst/>
              <a:rect l="l" t="t" r="r" b="b"/>
              <a:pathLst>
                <a:path w="1206004" h="963257">
                  <a:moveTo>
                    <a:pt x="1206004" y="447881"/>
                  </a:moveTo>
                  <a:lnTo>
                    <a:pt x="1140853" y="412180"/>
                  </a:lnTo>
                  <a:lnTo>
                    <a:pt x="1124931" y="416690"/>
                  </a:lnTo>
                  <a:lnTo>
                    <a:pt x="1132800" y="438501"/>
                  </a:lnTo>
                  <a:lnTo>
                    <a:pt x="1145794" y="455486"/>
                  </a:lnTo>
                  <a:lnTo>
                    <a:pt x="1151055" y="467115"/>
                  </a:lnTo>
                  <a:lnTo>
                    <a:pt x="1150964" y="480880"/>
                  </a:lnTo>
                  <a:lnTo>
                    <a:pt x="1119440" y="491560"/>
                  </a:lnTo>
                  <a:lnTo>
                    <a:pt x="1106721" y="504037"/>
                  </a:lnTo>
                  <a:lnTo>
                    <a:pt x="1092217" y="510479"/>
                  </a:lnTo>
                  <a:lnTo>
                    <a:pt x="1078491" y="506780"/>
                  </a:lnTo>
                  <a:lnTo>
                    <a:pt x="1057582" y="463187"/>
                  </a:lnTo>
                  <a:lnTo>
                    <a:pt x="1047425" y="464243"/>
                  </a:lnTo>
                  <a:lnTo>
                    <a:pt x="1024183" y="490209"/>
                  </a:lnTo>
                  <a:lnTo>
                    <a:pt x="1017320" y="503995"/>
                  </a:lnTo>
                  <a:lnTo>
                    <a:pt x="1048157" y="549781"/>
                  </a:lnTo>
                  <a:lnTo>
                    <a:pt x="1095878" y="656602"/>
                  </a:lnTo>
                  <a:lnTo>
                    <a:pt x="1117564" y="683085"/>
                  </a:lnTo>
                  <a:lnTo>
                    <a:pt x="1135682" y="694429"/>
                  </a:lnTo>
                  <a:lnTo>
                    <a:pt x="1160984" y="719559"/>
                  </a:lnTo>
                  <a:lnTo>
                    <a:pt x="1173154" y="769623"/>
                  </a:lnTo>
                  <a:lnTo>
                    <a:pt x="1164369" y="810035"/>
                  </a:lnTo>
                  <a:lnTo>
                    <a:pt x="1148768" y="835016"/>
                  </a:lnTo>
                  <a:lnTo>
                    <a:pt x="1134081" y="847982"/>
                  </a:lnTo>
                  <a:lnTo>
                    <a:pt x="1124473" y="842832"/>
                  </a:lnTo>
                  <a:lnTo>
                    <a:pt x="1110290" y="807744"/>
                  </a:lnTo>
                  <a:lnTo>
                    <a:pt x="1102054" y="809826"/>
                  </a:lnTo>
                  <a:lnTo>
                    <a:pt x="1097021" y="825006"/>
                  </a:lnTo>
                  <a:lnTo>
                    <a:pt x="1080916" y="833773"/>
                  </a:lnTo>
                  <a:lnTo>
                    <a:pt x="1053785" y="841534"/>
                  </a:lnTo>
                  <a:lnTo>
                    <a:pt x="1040334" y="848833"/>
                  </a:lnTo>
                  <a:lnTo>
                    <a:pt x="1026654" y="849294"/>
                  </a:lnTo>
                  <a:lnTo>
                    <a:pt x="1007529" y="846503"/>
                  </a:lnTo>
                  <a:lnTo>
                    <a:pt x="939495" y="769623"/>
                  </a:lnTo>
                  <a:lnTo>
                    <a:pt x="888846" y="746550"/>
                  </a:lnTo>
                  <a:lnTo>
                    <a:pt x="871369" y="731580"/>
                  </a:lnTo>
                  <a:lnTo>
                    <a:pt x="858512" y="730489"/>
                  </a:lnTo>
                  <a:lnTo>
                    <a:pt x="853754" y="740814"/>
                  </a:lnTo>
                  <a:lnTo>
                    <a:pt x="861761" y="756913"/>
                  </a:lnTo>
                  <a:lnTo>
                    <a:pt x="860296" y="775299"/>
                  </a:lnTo>
                  <a:lnTo>
                    <a:pt x="845107" y="789219"/>
                  </a:lnTo>
                  <a:lnTo>
                    <a:pt x="781739" y="793467"/>
                  </a:lnTo>
                  <a:lnTo>
                    <a:pt x="777118" y="803917"/>
                  </a:lnTo>
                  <a:lnTo>
                    <a:pt x="774464" y="838966"/>
                  </a:lnTo>
                  <a:lnTo>
                    <a:pt x="765497" y="844186"/>
                  </a:lnTo>
                  <a:lnTo>
                    <a:pt x="748111" y="842944"/>
                  </a:lnTo>
                  <a:lnTo>
                    <a:pt x="720613" y="845638"/>
                  </a:lnTo>
                  <a:lnTo>
                    <a:pt x="693894" y="873569"/>
                  </a:lnTo>
                  <a:lnTo>
                    <a:pt x="675318" y="879873"/>
                  </a:lnTo>
                  <a:lnTo>
                    <a:pt x="669645" y="891725"/>
                  </a:lnTo>
                  <a:lnTo>
                    <a:pt x="669553" y="907295"/>
                  </a:lnTo>
                  <a:lnTo>
                    <a:pt x="660128" y="918053"/>
                  </a:lnTo>
                  <a:lnTo>
                    <a:pt x="645716" y="920477"/>
                  </a:lnTo>
                  <a:lnTo>
                    <a:pt x="636977" y="932137"/>
                  </a:lnTo>
                  <a:lnTo>
                    <a:pt x="635010" y="949879"/>
                  </a:lnTo>
                  <a:lnTo>
                    <a:pt x="617990" y="958873"/>
                  </a:lnTo>
                  <a:lnTo>
                    <a:pt x="587976" y="963257"/>
                  </a:lnTo>
                  <a:lnTo>
                    <a:pt x="548080" y="958497"/>
                  </a:lnTo>
                  <a:lnTo>
                    <a:pt x="521543" y="961434"/>
                  </a:lnTo>
                  <a:lnTo>
                    <a:pt x="506902" y="945284"/>
                  </a:lnTo>
                  <a:lnTo>
                    <a:pt x="506307" y="924058"/>
                  </a:lnTo>
                  <a:lnTo>
                    <a:pt x="509830" y="908215"/>
                  </a:lnTo>
                  <a:lnTo>
                    <a:pt x="508000" y="896855"/>
                  </a:lnTo>
                  <a:lnTo>
                    <a:pt x="497889" y="897552"/>
                  </a:lnTo>
                  <a:lnTo>
                    <a:pt x="478947" y="884391"/>
                  </a:lnTo>
                  <a:lnTo>
                    <a:pt x="372526" y="738744"/>
                  </a:lnTo>
                  <a:lnTo>
                    <a:pt x="288432" y="672325"/>
                  </a:lnTo>
                  <a:lnTo>
                    <a:pt x="276174" y="668200"/>
                  </a:lnTo>
                  <a:lnTo>
                    <a:pt x="277108" y="665991"/>
                  </a:lnTo>
                  <a:lnTo>
                    <a:pt x="273906" y="650014"/>
                  </a:lnTo>
                  <a:lnTo>
                    <a:pt x="263337" y="637732"/>
                  </a:lnTo>
                  <a:lnTo>
                    <a:pt x="238859" y="615796"/>
                  </a:lnTo>
                  <a:lnTo>
                    <a:pt x="210538" y="570289"/>
                  </a:lnTo>
                  <a:lnTo>
                    <a:pt x="204773" y="554614"/>
                  </a:lnTo>
                  <a:lnTo>
                    <a:pt x="204590" y="549584"/>
                  </a:lnTo>
                  <a:lnTo>
                    <a:pt x="205688" y="545200"/>
                  </a:lnTo>
                  <a:lnTo>
                    <a:pt x="208022" y="541631"/>
                  </a:lnTo>
                  <a:lnTo>
                    <a:pt x="211522" y="538932"/>
                  </a:lnTo>
                  <a:lnTo>
                    <a:pt x="213283" y="536768"/>
                  </a:lnTo>
                  <a:lnTo>
                    <a:pt x="213878" y="534547"/>
                  </a:lnTo>
                  <a:lnTo>
                    <a:pt x="213237" y="532242"/>
                  </a:lnTo>
                  <a:lnTo>
                    <a:pt x="211522" y="529965"/>
                  </a:lnTo>
                  <a:lnTo>
                    <a:pt x="206558" y="519618"/>
                  </a:lnTo>
                  <a:lnTo>
                    <a:pt x="202714" y="508622"/>
                  </a:lnTo>
                  <a:lnTo>
                    <a:pt x="204727" y="508059"/>
                  </a:lnTo>
                  <a:lnTo>
                    <a:pt x="206855" y="508059"/>
                  </a:lnTo>
                  <a:lnTo>
                    <a:pt x="220375" y="512194"/>
                  </a:lnTo>
                  <a:lnTo>
                    <a:pt x="221610" y="504684"/>
                  </a:lnTo>
                  <a:lnTo>
                    <a:pt x="217309" y="483750"/>
                  </a:lnTo>
                  <a:lnTo>
                    <a:pt x="217332" y="474772"/>
                  </a:lnTo>
                  <a:lnTo>
                    <a:pt x="218888" y="465228"/>
                  </a:lnTo>
                  <a:lnTo>
                    <a:pt x="222388" y="456583"/>
                  </a:lnTo>
                  <a:lnTo>
                    <a:pt x="228016" y="450331"/>
                  </a:lnTo>
                  <a:lnTo>
                    <a:pt x="237120" y="447148"/>
                  </a:lnTo>
                  <a:lnTo>
                    <a:pt x="268095" y="448106"/>
                  </a:lnTo>
                  <a:lnTo>
                    <a:pt x="277200" y="445994"/>
                  </a:lnTo>
                  <a:lnTo>
                    <a:pt x="299390" y="434162"/>
                  </a:lnTo>
                  <a:lnTo>
                    <a:pt x="316776" y="435148"/>
                  </a:lnTo>
                  <a:lnTo>
                    <a:pt x="326018" y="434077"/>
                  </a:lnTo>
                  <a:lnTo>
                    <a:pt x="332927" y="427427"/>
                  </a:lnTo>
                  <a:lnTo>
                    <a:pt x="338966" y="418493"/>
                  </a:lnTo>
                  <a:lnTo>
                    <a:pt x="352417" y="409896"/>
                  </a:lnTo>
                  <a:lnTo>
                    <a:pt x="359440" y="403552"/>
                  </a:lnTo>
                  <a:lnTo>
                    <a:pt x="364610" y="394642"/>
                  </a:lnTo>
                  <a:lnTo>
                    <a:pt x="365503" y="386096"/>
                  </a:lnTo>
                  <a:lnTo>
                    <a:pt x="362208" y="378790"/>
                  </a:lnTo>
                  <a:lnTo>
                    <a:pt x="354842" y="373514"/>
                  </a:lnTo>
                  <a:lnTo>
                    <a:pt x="345280" y="372555"/>
                  </a:lnTo>
                  <a:lnTo>
                    <a:pt x="337365" y="376476"/>
                  </a:lnTo>
                  <a:lnTo>
                    <a:pt x="329793" y="381780"/>
                  </a:lnTo>
                  <a:lnTo>
                    <a:pt x="321397" y="384883"/>
                  </a:lnTo>
                  <a:lnTo>
                    <a:pt x="302593" y="389001"/>
                  </a:lnTo>
                  <a:lnTo>
                    <a:pt x="293099" y="389368"/>
                  </a:lnTo>
                  <a:lnTo>
                    <a:pt x="284177" y="385532"/>
                  </a:lnTo>
                  <a:lnTo>
                    <a:pt x="280563" y="382542"/>
                  </a:lnTo>
                  <a:lnTo>
                    <a:pt x="277863" y="379523"/>
                  </a:lnTo>
                  <a:lnTo>
                    <a:pt x="275964" y="375743"/>
                  </a:lnTo>
                  <a:lnTo>
                    <a:pt x="273768" y="364597"/>
                  </a:lnTo>
                  <a:lnTo>
                    <a:pt x="271641" y="362650"/>
                  </a:lnTo>
                  <a:lnTo>
                    <a:pt x="268415" y="362114"/>
                  </a:lnTo>
                  <a:lnTo>
                    <a:pt x="254781" y="356892"/>
                  </a:lnTo>
                  <a:lnTo>
                    <a:pt x="247461" y="356751"/>
                  </a:lnTo>
                  <a:lnTo>
                    <a:pt x="240323" y="359461"/>
                  </a:lnTo>
                  <a:lnTo>
                    <a:pt x="231767" y="364371"/>
                  </a:lnTo>
                  <a:lnTo>
                    <a:pt x="222891" y="367278"/>
                  </a:lnTo>
                  <a:lnTo>
                    <a:pt x="194708" y="365980"/>
                  </a:lnTo>
                  <a:lnTo>
                    <a:pt x="180478" y="370918"/>
                  </a:lnTo>
                  <a:lnTo>
                    <a:pt x="175903" y="370438"/>
                  </a:lnTo>
                  <a:lnTo>
                    <a:pt x="171351" y="368971"/>
                  </a:lnTo>
                  <a:lnTo>
                    <a:pt x="166844" y="368773"/>
                  </a:lnTo>
                  <a:lnTo>
                    <a:pt x="156115" y="378000"/>
                  </a:lnTo>
                  <a:lnTo>
                    <a:pt x="147559" y="382260"/>
                  </a:lnTo>
                  <a:lnTo>
                    <a:pt x="138455" y="382908"/>
                  </a:lnTo>
                  <a:lnTo>
                    <a:pt x="131248" y="377972"/>
                  </a:lnTo>
                  <a:lnTo>
                    <a:pt x="126307" y="376956"/>
                  </a:lnTo>
                  <a:lnTo>
                    <a:pt x="109607" y="382006"/>
                  </a:lnTo>
                  <a:lnTo>
                    <a:pt x="101646" y="379749"/>
                  </a:lnTo>
                  <a:lnTo>
                    <a:pt x="96202" y="372555"/>
                  </a:lnTo>
                  <a:lnTo>
                    <a:pt x="84901" y="344386"/>
                  </a:lnTo>
                  <a:lnTo>
                    <a:pt x="64381" y="315239"/>
                  </a:lnTo>
                  <a:lnTo>
                    <a:pt x="51181" y="303089"/>
                  </a:lnTo>
                  <a:lnTo>
                    <a:pt x="39148" y="300800"/>
                  </a:lnTo>
                  <a:lnTo>
                    <a:pt x="33429" y="297182"/>
                  </a:lnTo>
                  <a:lnTo>
                    <a:pt x="17072" y="282001"/>
                  </a:lnTo>
                  <a:lnTo>
                    <a:pt x="0" y="275733"/>
                  </a:lnTo>
                  <a:lnTo>
                    <a:pt x="7" y="275724"/>
                  </a:lnTo>
                  <a:lnTo>
                    <a:pt x="236" y="275441"/>
                  </a:lnTo>
                  <a:lnTo>
                    <a:pt x="15243" y="266363"/>
                  </a:lnTo>
                  <a:lnTo>
                    <a:pt x="32583" y="248950"/>
                  </a:lnTo>
                  <a:lnTo>
                    <a:pt x="39903" y="231105"/>
                  </a:lnTo>
                  <a:lnTo>
                    <a:pt x="64427" y="203128"/>
                  </a:lnTo>
                  <a:lnTo>
                    <a:pt x="70558" y="176408"/>
                  </a:lnTo>
                  <a:lnTo>
                    <a:pt x="80257" y="166401"/>
                  </a:lnTo>
                  <a:lnTo>
                    <a:pt x="85427" y="157583"/>
                  </a:lnTo>
                  <a:lnTo>
                    <a:pt x="98741" y="143006"/>
                  </a:lnTo>
                  <a:lnTo>
                    <a:pt x="170711" y="119796"/>
                  </a:lnTo>
                  <a:lnTo>
                    <a:pt x="192031" y="87344"/>
                  </a:lnTo>
                  <a:lnTo>
                    <a:pt x="192672" y="60835"/>
                  </a:lnTo>
                  <a:lnTo>
                    <a:pt x="202463" y="48158"/>
                  </a:lnTo>
                  <a:lnTo>
                    <a:pt x="241261" y="32804"/>
                  </a:lnTo>
                  <a:lnTo>
                    <a:pt x="352578" y="48755"/>
                  </a:lnTo>
                  <a:lnTo>
                    <a:pt x="581571" y="27485"/>
                  </a:lnTo>
                  <a:lnTo>
                    <a:pt x="586786" y="31837"/>
                  </a:lnTo>
                  <a:lnTo>
                    <a:pt x="590035" y="38491"/>
                  </a:lnTo>
                  <a:lnTo>
                    <a:pt x="596257" y="46850"/>
                  </a:lnTo>
                  <a:lnTo>
                    <a:pt x="605179" y="54270"/>
                  </a:lnTo>
                  <a:lnTo>
                    <a:pt x="612728" y="62640"/>
                  </a:lnTo>
                  <a:lnTo>
                    <a:pt x="629657" y="74418"/>
                  </a:lnTo>
                  <a:lnTo>
                    <a:pt x="675638" y="87159"/>
                  </a:lnTo>
                  <a:lnTo>
                    <a:pt x="725829" y="91575"/>
                  </a:lnTo>
                  <a:lnTo>
                    <a:pt x="759229" y="76762"/>
                  </a:lnTo>
                  <a:lnTo>
                    <a:pt x="777941" y="55066"/>
                  </a:lnTo>
                  <a:lnTo>
                    <a:pt x="785582" y="39970"/>
                  </a:lnTo>
                  <a:lnTo>
                    <a:pt x="787916" y="31367"/>
                  </a:lnTo>
                  <a:lnTo>
                    <a:pt x="784759" y="22237"/>
                  </a:lnTo>
                  <a:lnTo>
                    <a:pt x="786634" y="11383"/>
                  </a:lnTo>
                  <a:lnTo>
                    <a:pt x="799720" y="3416"/>
                  </a:lnTo>
                  <a:lnTo>
                    <a:pt x="810517" y="0"/>
                  </a:lnTo>
                  <a:lnTo>
                    <a:pt x="823328" y="12948"/>
                  </a:lnTo>
                  <a:lnTo>
                    <a:pt x="1046373" y="57396"/>
                  </a:lnTo>
                  <a:lnTo>
                    <a:pt x="1047883" y="59841"/>
                  </a:lnTo>
                  <a:lnTo>
                    <a:pt x="1061837" y="75413"/>
                  </a:lnTo>
                  <a:lnTo>
                    <a:pt x="1064903" y="81208"/>
                  </a:lnTo>
                  <a:lnTo>
                    <a:pt x="1066642" y="91831"/>
                  </a:lnTo>
                  <a:lnTo>
                    <a:pt x="1070851" y="104098"/>
                  </a:lnTo>
                  <a:lnTo>
                    <a:pt x="1075838" y="114886"/>
                  </a:lnTo>
                  <a:lnTo>
                    <a:pt x="1080001" y="120931"/>
                  </a:lnTo>
                  <a:lnTo>
                    <a:pt x="1075426" y="125273"/>
                  </a:lnTo>
                  <a:lnTo>
                    <a:pt x="1074511" y="130140"/>
                  </a:lnTo>
                  <a:lnTo>
                    <a:pt x="1077256" y="143431"/>
                  </a:lnTo>
                  <a:lnTo>
                    <a:pt x="1076661" y="147204"/>
                  </a:lnTo>
                  <a:lnTo>
                    <a:pt x="1074831" y="150706"/>
                  </a:lnTo>
                  <a:lnTo>
                    <a:pt x="1073413" y="154308"/>
                  </a:lnTo>
                  <a:lnTo>
                    <a:pt x="1073962" y="158406"/>
                  </a:lnTo>
                  <a:lnTo>
                    <a:pt x="1075792" y="159086"/>
                  </a:lnTo>
                  <a:lnTo>
                    <a:pt x="1083479" y="160079"/>
                  </a:lnTo>
                  <a:lnTo>
                    <a:pt x="1091806" y="191045"/>
                  </a:lnTo>
                  <a:lnTo>
                    <a:pt x="1091760" y="246785"/>
                  </a:lnTo>
                  <a:lnTo>
                    <a:pt x="1082014" y="286864"/>
                  </a:lnTo>
                  <a:lnTo>
                    <a:pt x="1064583" y="305166"/>
                  </a:lnTo>
                  <a:lnTo>
                    <a:pt x="1057308" y="324901"/>
                  </a:lnTo>
                  <a:lnTo>
                    <a:pt x="1063393" y="339417"/>
                  </a:lnTo>
                  <a:lnTo>
                    <a:pt x="1185233" y="413688"/>
                  </a:lnTo>
                  <a:lnTo>
                    <a:pt x="1193377" y="421256"/>
                  </a:lnTo>
                  <a:lnTo>
                    <a:pt x="1202115" y="436205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Kermanshah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68261BAD-E8DD-4697-A73E-8887481E1410}"/>
                </a:ext>
              </a:extLst>
            </p:cNvPr>
            <p:cNvSpPr/>
            <p:nvPr/>
          </p:nvSpPr>
          <p:spPr>
            <a:xfrm>
              <a:off x="604485" y="2505798"/>
              <a:ext cx="1159032" cy="886981"/>
            </a:xfrm>
            <a:custGeom>
              <a:avLst/>
              <a:gdLst/>
              <a:ahLst/>
              <a:cxnLst/>
              <a:rect l="l" t="t" r="r" b="b"/>
              <a:pathLst>
                <a:path w="1159032" h="886981">
                  <a:moveTo>
                    <a:pt x="551482" y="229352"/>
                  </a:moveTo>
                  <a:lnTo>
                    <a:pt x="561593" y="228655"/>
                  </a:lnTo>
                  <a:lnTo>
                    <a:pt x="563423" y="240015"/>
                  </a:lnTo>
                  <a:lnTo>
                    <a:pt x="559900" y="255858"/>
                  </a:lnTo>
                  <a:lnTo>
                    <a:pt x="560495" y="277084"/>
                  </a:lnTo>
                  <a:lnTo>
                    <a:pt x="575136" y="293234"/>
                  </a:lnTo>
                  <a:lnTo>
                    <a:pt x="601673" y="290297"/>
                  </a:lnTo>
                  <a:lnTo>
                    <a:pt x="641569" y="295057"/>
                  </a:lnTo>
                  <a:lnTo>
                    <a:pt x="671583" y="290673"/>
                  </a:lnTo>
                  <a:lnTo>
                    <a:pt x="688603" y="281679"/>
                  </a:lnTo>
                  <a:lnTo>
                    <a:pt x="690570" y="263937"/>
                  </a:lnTo>
                  <a:lnTo>
                    <a:pt x="699309" y="252277"/>
                  </a:lnTo>
                  <a:lnTo>
                    <a:pt x="713721" y="249853"/>
                  </a:lnTo>
                  <a:lnTo>
                    <a:pt x="723146" y="239095"/>
                  </a:lnTo>
                  <a:lnTo>
                    <a:pt x="723238" y="223525"/>
                  </a:lnTo>
                  <a:lnTo>
                    <a:pt x="728911" y="211673"/>
                  </a:lnTo>
                  <a:lnTo>
                    <a:pt x="747487" y="205369"/>
                  </a:lnTo>
                  <a:lnTo>
                    <a:pt x="774206" y="177438"/>
                  </a:lnTo>
                  <a:lnTo>
                    <a:pt x="801704" y="174744"/>
                  </a:lnTo>
                  <a:lnTo>
                    <a:pt x="819090" y="175986"/>
                  </a:lnTo>
                  <a:lnTo>
                    <a:pt x="828057" y="170766"/>
                  </a:lnTo>
                  <a:lnTo>
                    <a:pt x="830711" y="135717"/>
                  </a:lnTo>
                  <a:lnTo>
                    <a:pt x="835332" y="125267"/>
                  </a:lnTo>
                  <a:lnTo>
                    <a:pt x="898700" y="121019"/>
                  </a:lnTo>
                  <a:lnTo>
                    <a:pt x="913889" y="107099"/>
                  </a:lnTo>
                  <a:lnTo>
                    <a:pt x="915354" y="88713"/>
                  </a:lnTo>
                  <a:lnTo>
                    <a:pt x="907347" y="72614"/>
                  </a:lnTo>
                  <a:lnTo>
                    <a:pt x="912105" y="62289"/>
                  </a:lnTo>
                  <a:lnTo>
                    <a:pt x="924962" y="63380"/>
                  </a:lnTo>
                  <a:lnTo>
                    <a:pt x="942439" y="78350"/>
                  </a:lnTo>
                  <a:lnTo>
                    <a:pt x="993088" y="101423"/>
                  </a:lnTo>
                  <a:lnTo>
                    <a:pt x="1061122" y="178303"/>
                  </a:lnTo>
                  <a:lnTo>
                    <a:pt x="1080247" y="181094"/>
                  </a:lnTo>
                  <a:lnTo>
                    <a:pt x="1093927" y="180633"/>
                  </a:lnTo>
                  <a:lnTo>
                    <a:pt x="1094155" y="188824"/>
                  </a:lnTo>
                  <a:lnTo>
                    <a:pt x="1091776" y="203905"/>
                  </a:lnTo>
                  <a:lnTo>
                    <a:pt x="1077181" y="220778"/>
                  </a:lnTo>
                  <a:lnTo>
                    <a:pt x="1059612" y="260260"/>
                  </a:lnTo>
                  <a:lnTo>
                    <a:pt x="1038840" y="291007"/>
                  </a:lnTo>
                  <a:lnTo>
                    <a:pt x="994506" y="296101"/>
                  </a:lnTo>
                  <a:lnTo>
                    <a:pt x="980414" y="301669"/>
                  </a:lnTo>
                  <a:lnTo>
                    <a:pt x="974054" y="310088"/>
                  </a:lnTo>
                  <a:lnTo>
                    <a:pt x="978355" y="331497"/>
                  </a:lnTo>
                  <a:lnTo>
                    <a:pt x="1000820" y="349740"/>
                  </a:lnTo>
                  <a:lnTo>
                    <a:pt x="1033350" y="367559"/>
                  </a:lnTo>
                  <a:lnTo>
                    <a:pt x="1047899" y="370450"/>
                  </a:lnTo>
                  <a:lnTo>
                    <a:pt x="1059887" y="376786"/>
                  </a:lnTo>
                  <a:lnTo>
                    <a:pt x="1066429" y="399010"/>
                  </a:lnTo>
                  <a:lnTo>
                    <a:pt x="1077684" y="416254"/>
                  </a:lnTo>
                  <a:lnTo>
                    <a:pt x="1115476" y="376716"/>
                  </a:lnTo>
                  <a:lnTo>
                    <a:pt x="1135882" y="367754"/>
                  </a:lnTo>
                  <a:lnTo>
                    <a:pt x="1146085" y="365530"/>
                  </a:lnTo>
                  <a:lnTo>
                    <a:pt x="1154549" y="378397"/>
                  </a:lnTo>
                  <a:lnTo>
                    <a:pt x="1159033" y="400288"/>
                  </a:lnTo>
                  <a:lnTo>
                    <a:pt x="1154137" y="435767"/>
                  </a:lnTo>
                  <a:lnTo>
                    <a:pt x="1155281" y="460722"/>
                  </a:lnTo>
                  <a:lnTo>
                    <a:pt x="1141784" y="471926"/>
                  </a:lnTo>
                  <a:lnTo>
                    <a:pt x="1092097" y="461291"/>
                  </a:lnTo>
                  <a:lnTo>
                    <a:pt x="1048220" y="464453"/>
                  </a:lnTo>
                  <a:lnTo>
                    <a:pt x="1031886" y="489225"/>
                  </a:lnTo>
                  <a:lnTo>
                    <a:pt x="1024199" y="504329"/>
                  </a:lnTo>
                  <a:lnTo>
                    <a:pt x="993774" y="500186"/>
                  </a:lnTo>
                  <a:lnTo>
                    <a:pt x="980917" y="503664"/>
                  </a:lnTo>
                  <a:lnTo>
                    <a:pt x="972407" y="509330"/>
                  </a:lnTo>
                  <a:lnTo>
                    <a:pt x="971080" y="521297"/>
                  </a:lnTo>
                  <a:lnTo>
                    <a:pt x="975107" y="550246"/>
                  </a:lnTo>
                  <a:lnTo>
                    <a:pt x="972590" y="580228"/>
                  </a:lnTo>
                  <a:lnTo>
                    <a:pt x="951132" y="591360"/>
                  </a:lnTo>
                  <a:lnTo>
                    <a:pt x="919471" y="592978"/>
                  </a:lnTo>
                  <a:lnTo>
                    <a:pt x="893941" y="605573"/>
                  </a:lnTo>
                  <a:lnTo>
                    <a:pt x="891242" y="613189"/>
                  </a:lnTo>
                  <a:lnTo>
                    <a:pt x="892386" y="618385"/>
                  </a:lnTo>
                  <a:lnTo>
                    <a:pt x="895039" y="621909"/>
                  </a:lnTo>
                  <a:lnTo>
                    <a:pt x="898059" y="625156"/>
                  </a:lnTo>
                  <a:lnTo>
                    <a:pt x="900301" y="629467"/>
                  </a:lnTo>
                  <a:lnTo>
                    <a:pt x="901079" y="635642"/>
                  </a:lnTo>
                  <a:lnTo>
                    <a:pt x="899843" y="645601"/>
                  </a:lnTo>
                  <a:lnTo>
                    <a:pt x="900301" y="651360"/>
                  </a:lnTo>
                  <a:lnTo>
                    <a:pt x="901948" y="655419"/>
                  </a:lnTo>
                  <a:lnTo>
                    <a:pt x="895634" y="665760"/>
                  </a:lnTo>
                  <a:lnTo>
                    <a:pt x="887948" y="671254"/>
                  </a:lnTo>
                  <a:lnTo>
                    <a:pt x="880627" y="668990"/>
                  </a:lnTo>
                  <a:lnTo>
                    <a:pt x="865575" y="667720"/>
                  </a:lnTo>
                  <a:lnTo>
                    <a:pt x="794520" y="684172"/>
                  </a:lnTo>
                  <a:lnTo>
                    <a:pt x="794520" y="700494"/>
                  </a:lnTo>
                  <a:lnTo>
                    <a:pt x="806691" y="718712"/>
                  </a:lnTo>
                  <a:lnTo>
                    <a:pt x="813233" y="732154"/>
                  </a:lnTo>
                  <a:lnTo>
                    <a:pt x="807057" y="766644"/>
                  </a:lnTo>
                  <a:lnTo>
                    <a:pt x="797769" y="784850"/>
                  </a:lnTo>
                  <a:lnTo>
                    <a:pt x="728453" y="781683"/>
                  </a:lnTo>
                  <a:lnTo>
                    <a:pt x="653099" y="800942"/>
                  </a:lnTo>
                  <a:lnTo>
                    <a:pt x="601352" y="796717"/>
                  </a:lnTo>
                  <a:lnTo>
                    <a:pt x="490264" y="760831"/>
                  </a:lnTo>
                  <a:lnTo>
                    <a:pt x="457689" y="732485"/>
                  </a:lnTo>
                  <a:lnTo>
                    <a:pt x="427949" y="714203"/>
                  </a:lnTo>
                  <a:lnTo>
                    <a:pt x="392216" y="705983"/>
                  </a:lnTo>
                  <a:lnTo>
                    <a:pt x="356529" y="703432"/>
                  </a:lnTo>
                  <a:lnTo>
                    <a:pt x="290188" y="676168"/>
                  </a:lnTo>
                  <a:lnTo>
                    <a:pt x="221558" y="684834"/>
                  </a:lnTo>
                  <a:lnTo>
                    <a:pt x="195525" y="684062"/>
                  </a:lnTo>
                  <a:lnTo>
                    <a:pt x="187335" y="693637"/>
                  </a:lnTo>
                  <a:lnTo>
                    <a:pt x="193512" y="714024"/>
                  </a:lnTo>
                  <a:lnTo>
                    <a:pt x="188662" y="748320"/>
                  </a:lnTo>
                  <a:lnTo>
                    <a:pt x="171825" y="801465"/>
                  </a:lnTo>
                  <a:lnTo>
                    <a:pt x="162446" y="878573"/>
                  </a:lnTo>
                  <a:lnTo>
                    <a:pt x="152403" y="886982"/>
                  </a:lnTo>
                  <a:lnTo>
                    <a:pt x="150847" y="882873"/>
                  </a:lnTo>
                  <a:lnTo>
                    <a:pt x="129984" y="867840"/>
                  </a:lnTo>
                  <a:lnTo>
                    <a:pt x="123258" y="861105"/>
                  </a:lnTo>
                  <a:lnTo>
                    <a:pt x="117219" y="852472"/>
                  </a:lnTo>
                  <a:lnTo>
                    <a:pt x="112781" y="843823"/>
                  </a:lnTo>
                  <a:lnTo>
                    <a:pt x="109715" y="834417"/>
                  </a:lnTo>
                  <a:lnTo>
                    <a:pt x="107817" y="823646"/>
                  </a:lnTo>
                  <a:lnTo>
                    <a:pt x="104637" y="814800"/>
                  </a:lnTo>
                  <a:lnTo>
                    <a:pt x="98826" y="808387"/>
                  </a:lnTo>
                  <a:lnTo>
                    <a:pt x="92009" y="802648"/>
                  </a:lnTo>
                  <a:lnTo>
                    <a:pt x="86061" y="796028"/>
                  </a:lnTo>
                  <a:lnTo>
                    <a:pt x="46668" y="724199"/>
                  </a:lnTo>
                  <a:lnTo>
                    <a:pt x="45845" y="723455"/>
                  </a:lnTo>
                  <a:lnTo>
                    <a:pt x="44884" y="723013"/>
                  </a:lnTo>
                  <a:lnTo>
                    <a:pt x="43786" y="722848"/>
                  </a:lnTo>
                  <a:lnTo>
                    <a:pt x="30700" y="724875"/>
                  </a:lnTo>
                  <a:lnTo>
                    <a:pt x="19194" y="724130"/>
                  </a:lnTo>
                  <a:lnTo>
                    <a:pt x="9151" y="718436"/>
                  </a:lnTo>
                  <a:lnTo>
                    <a:pt x="0" y="705569"/>
                  </a:lnTo>
                  <a:lnTo>
                    <a:pt x="9471" y="701266"/>
                  </a:lnTo>
                  <a:lnTo>
                    <a:pt x="13772" y="698314"/>
                  </a:lnTo>
                  <a:lnTo>
                    <a:pt x="17432" y="694520"/>
                  </a:lnTo>
                  <a:lnTo>
                    <a:pt x="17524" y="694520"/>
                  </a:lnTo>
                  <a:lnTo>
                    <a:pt x="17524" y="694465"/>
                  </a:lnTo>
                  <a:lnTo>
                    <a:pt x="24272" y="679631"/>
                  </a:lnTo>
                  <a:lnTo>
                    <a:pt x="28001" y="665994"/>
                  </a:lnTo>
                  <a:lnTo>
                    <a:pt x="32988" y="654135"/>
                  </a:lnTo>
                  <a:lnTo>
                    <a:pt x="43786" y="644634"/>
                  </a:lnTo>
                  <a:lnTo>
                    <a:pt x="50283" y="637658"/>
                  </a:lnTo>
                  <a:lnTo>
                    <a:pt x="68172" y="622945"/>
                  </a:lnTo>
                  <a:lnTo>
                    <a:pt x="72679" y="616906"/>
                  </a:lnTo>
                  <a:lnTo>
                    <a:pt x="72679" y="610949"/>
                  </a:lnTo>
                  <a:lnTo>
                    <a:pt x="70139" y="606346"/>
                  </a:lnTo>
                  <a:lnTo>
                    <a:pt x="66891" y="601702"/>
                  </a:lnTo>
                  <a:lnTo>
                    <a:pt x="64763" y="595605"/>
                  </a:lnTo>
                  <a:lnTo>
                    <a:pt x="65655" y="590655"/>
                  </a:lnTo>
                  <a:lnTo>
                    <a:pt x="71878" y="580532"/>
                  </a:lnTo>
                  <a:lnTo>
                    <a:pt x="74074" y="575704"/>
                  </a:lnTo>
                  <a:lnTo>
                    <a:pt x="79976" y="549941"/>
                  </a:lnTo>
                  <a:lnTo>
                    <a:pt x="80868" y="536722"/>
                  </a:lnTo>
                  <a:lnTo>
                    <a:pt x="78443" y="524565"/>
                  </a:lnTo>
                  <a:lnTo>
                    <a:pt x="71649" y="514039"/>
                  </a:lnTo>
                  <a:lnTo>
                    <a:pt x="62499" y="508194"/>
                  </a:lnTo>
                  <a:lnTo>
                    <a:pt x="52616" y="508249"/>
                  </a:lnTo>
                  <a:lnTo>
                    <a:pt x="43786" y="515355"/>
                  </a:lnTo>
                  <a:lnTo>
                    <a:pt x="35596" y="509288"/>
                  </a:lnTo>
                  <a:lnTo>
                    <a:pt x="29923" y="497692"/>
                  </a:lnTo>
                  <a:lnTo>
                    <a:pt x="16242" y="453552"/>
                  </a:lnTo>
                  <a:lnTo>
                    <a:pt x="20543" y="446491"/>
                  </a:lnTo>
                  <a:lnTo>
                    <a:pt x="43786" y="441261"/>
                  </a:lnTo>
                  <a:lnTo>
                    <a:pt x="46988" y="438320"/>
                  </a:lnTo>
                  <a:lnTo>
                    <a:pt x="49871" y="434948"/>
                  </a:lnTo>
                  <a:lnTo>
                    <a:pt x="52387" y="431063"/>
                  </a:lnTo>
                  <a:lnTo>
                    <a:pt x="54492" y="426803"/>
                  </a:lnTo>
                  <a:lnTo>
                    <a:pt x="55109" y="410895"/>
                  </a:lnTo>
                  <a:lnTo>
                    <a:pt x="51426" y="389149"/>
                  </a:lnTo>
                  <a:lnTo>
                    <a:pt x="53256" y="374396"/>
                  </a:lnTo>
                  <a:lnTo>
                    <a:pt x="70505" y="379481"/>
                  </a:lnTo>
                  <a:lnTo>
                    <a:pt x="85695" y="387510"/>
                  </a:lnTo>
                  <a:lnTo>
                    <a:pt x="99375" y="390816"/>
                  </a:lnTo>
                  <a:lnTo>
                    <a:pt x="129801" y="393232"/>
                  </a:lnTo>
                  <a:lnTo>
                    <a:pt x="139546" y="396677"/>
                  </a:lnTo>
                  <a:lnTo>
                    <a:pt x="142177" y="396121"/>
                  </a:lnTo>
                  <a:lnTo>
                    <a:pt x="143984" y="392649"/>
                  </a:lnTo>
                  <a:lnTo>
                    <a:pt x="145174" y="386927"/>
                  </a:lnTo>
                  <a:lnTo>
                    <a:pt x="145288" y="381176"/>
                  </a:lnTo>
                  <a:lnTo>
                    <a:pt x="143984" y="377675"/>
                  </a:lnTo>
                  <a:lnTo>
                    <a:pt x="139043" y="370699"/>
                  </a:lnTo>
                  <a:lnTo>
                    <a:pt x="137625" y="361583"/>
                  </a:lnTo>
                  <a:lnTo>
                    <a:pt x="137419" y="351464"/>
                  </a:lnTo>
                  <a:lnTo>
                    <a:pt x="136023" y="341287"/>
                  </a:lnTo>
                  <a:lnTo>
                    <a:pt x="134193" y="337532"/>
                  </a:lnTo>
                  <a:lnTo>
                    <a:pt x="131928" y="334890"/>
                  </a:lnTo>
                  <a:lnTo>
                    <a:pt x="129755" y="331636"/>
                  </a:lnTo>
                  <a:lnTo>
                    <a:pt x="128383" y="325905"/>
                  </a:lnTo>
                  <a:lnTo>
                    <a:pt x="126827" y="321510"/>
                  </a:lnTo>
                  <a:lnTo>
                    <a:pt x="123578" y="317614"/>
                  </a:lnTo>
                  <a:lnTo>
                    <a:pt x="119598" y="314498"/>
                  </a:lnTo>
                  <a:lnTo>
                    <a:pt x="115938" y="312411"/>
                  </a:lnTo>
                  <a:lnTo>
                    <a:pt x="109349" y="304897"/>
                  </a:lnTo>
                  <a:lnTo>
                    <a:pt x="112735" y="296212"/>
                  </a:lnTo>
                  <a:lnTo>
                    <a:pt x="125043" y="282041"/>
                  </a:lnTo>
                  <a:lnTo>
                    <a:pt x="126415" y="275858"/>
                  </a:lnTo>
                  <a:lnTo>
                    <a:pt x="125386" y="264967"/>
                  </a:lnTo>
                  <a:lnTo>
                    <a:pt x="126781" y="258504"/>
                  </a:lnTo>
                  <a:lnTo>
                    <a:pt x="131128" y="252374"/>
                  </a:lnTo>
                  <a:lnTo>
                    <a:pt x="136732" y="250033"/>
                  </a:lnTo>
                  <a:lnTo>
                    <a:pt x="149337" y="248696"/>
                  </a:lnTo>
                  <a:lnTo>
                    <a:pt x="161599" y="240140"/>
                  </a:lnTo>
                  <a:lnTo>
                    <a:pt x="163841" y="226982"/>
                  </a:lnTo>
                  <a:lnTo>
                    <a:pt x="162972" y="213290"/>
                  </a:lnTo>
                  <a:lnTo>
                    <a:pt x="165900" y="202914"/>
                  </a:lnTo>
                  <a:lnTo>
                    <a:pt x="176148" y="202412"/>
                  </a:lnTo>
                  <a:lnTo>
                    <a:pt x="184092" y="206650"/>
                  </a:lnTo>
                  <a:lnTo>
                    <a:pt x="189325" y="209441"/>
                  </a:lnTo>
                  <a:lnTo>
                    <a:pt x="201267" y="213597"/>
                  </a:lnTo>
                  <a:lnTo>
                    <a:pt x="207992" y="204615"/>
                  </a:lnTo>
                  <a:lnTo>
                    <a:pt x="211378" y="191391"/>
                  </a:lnTo>
                  <a:lnTo>
                    <a:pt x="215130" y="181540"/>
                  </a:lnTo>
                  <a:lnTo>
                    <a:pt x="216296" y="171380"/>
                  </a:lnTo>
                  <a:lnTo>
                    <a:pt x="212202" y="157392"/>
                  </a:lnTo>
                  <a:lnTo>
                    <a:pt x="212202" y="157308"/>
                  </a:lnTo>
                  <a:lnTo>
                    <a:pt x="210921" y="149935"/>
                  </a:lnTo>
                  <a:lnTo>
                    <a:pt x="211012" y="142784"/>
                  </a:lnTo>
                  <a:lnTo>
                    <a:pt x="213162" y="136555"/>
                  </a:lnTo>
                  <a:lnTo>
                    <a:pt x="217852" y="131889"/>
                  </a:lnTo>
                  <a:lnTo>
                    <a:pt x="220757" y="130911"/>
                  </a:lnTo>
                  <a:lnTo>
                    <a:pt x="226980" y="130296"/>
                  </a:lnTo>
                  <a:lnTo>
                    <a:pt x="229633" y="128927"/>
                  </a:lnTo>
                  <a:lnTo>
                    <a:pt x="230548" y="126384"/>
                  </a:lnTo>
                  <a:lnTo>
                    <a:pt x="229313" y="119733"/>
                  </a:lnTo>
                  <a:lnTo>
                    <a:pt x="229771" y="117189"/>
                  </a:lnTo>
                  <a:lnTo>
                    <a:pt x="235879" y="107070"/>
                  </a:lnTo>
                  <a:lnTo>
                    <a:pt x="238967" y="105812"/>
                  </a:lnTo>
                  <a:lnTo>
                    <a:pt x="245510" y="108077"/>
                  </a:lnTo>
                  <a:lnTo>
                    <a:pt x="254843" y="114143"/>
                  </a:lnTo>
                  <a:lnTo>
                    <a:pt x="259418" y="116043"/>
                  </a:lnTo>
                  <a:lnTo>
                    <a:pt x="265115" y="115596"/>
                  </a:lnTo>
                  <a:lnTo>
                    <a:pt x="278383" y="121354"/>
                  </a:lnTo>
                  <a:lnTo>
                    <a:pt x="285406" y="119537"/>
                  </a:lnTo>
                  <a:lnTo>
                    <a:pt x="291903" y="113444"/>
                  </a:lnTo>
                  <a:lnTo>
                    <a:pt x="303776" y="106259"/>
                  </a:lnTo>
                  <a:lnTo>
                    <a:pt x="308237" y="105784"/>
                  </a:lnTo>
                  <a:lnTo>
                    <a:pt x="316152" y="107881"/>
                  </a:lnTo>
                  <a:lnTo>
                    <a:pt x="327407" y="104135"/>
                  </a:lnTo>
                  <a:lnTo>
                    <a:pt x="332897" y="103044"/>
                  </a:lnTo>
                  <a:lnTo>
                    <a:pt x="337656" y="100472"/>
                  </a:lnTo>
                  <a:lnTo>
                    <a:pt x="341179" y="93929"/>
                  </a:lnTo>
                  <a:lnTo>
                    <a:pt x="332028" y="83217"/>
                  </a:lnTo>
                  <a:lnTo>
                    <a:pt x="337976" y="67941"/>
                  </a:lnTo>
                  <a:lnTo>
                    <a:pt x="347561" y="51513"/>
                  </a:lnTo>
                  <a:lnTo>
                    <a:pt x="349231" y="37263"/>
                  </a:lnTo>
                  <a:lnTo>
                    <a:pt x="342551" y="31634"/>
                  </a:lnTo>
                  <a:lnTo>
                    <a:pt x="325394" y="31802"/>
                  </a:lnTo>
                  <a:lnTo>
                    <a:pt x="319217" y="27489"/>
                  </a:lnTo>
                  <a:lnTo>
                    <a:pt x="318028" y="18946"/>
                  </a:lnTo>
                  <a:lnTo>
                    <a:pt x="321963" y="12055"/>
                  </a:lnTo>
                  <a:lnTo>
                    <a:pt x="327453" y="5470"/>
                  </a:lnTo>
                  <a:lnTo>
                    <a:pt x="329767" y="0"/>
                  </a:lnTo>
                  <a:lnTo>
                    <a:pt x="342025" y="4125"/>
                  </a:lnTo>
                  <a:lnTo>
                    <a:pt x="426119" y="70544"/>
                  </a:lnTo>
                  <a:lnTo>
                    <a:pt x="532540" y="216191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il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4D81C10B-EA1B-4548-AE12-C645F8547394}"/>
                </a:ext>
              </a:extLst>
            </p:cNvPr>
            <p:cNvSpPr/>
            <p:nvPr/>
          </p:nvSpPr>
          <p:spPr>
            <a:xfrm>
              <a:off x="1966065" y="756933"/>
              <a:ext cx="938577" cy="1050770"/>
            </a:xfrm>
            <a:custGeom>
              <a:avLst/>
              <a:gdLst/>
              <a:ahLst/>
              <a:cxnLst/>
              <a:rect l="l" t="t" r="r" b="b"/>
              <a:pathLst>
                <a:path w="938577" h="1050770">
                  <a:moveTo>
                    <a:pt x="185125" y="6075"/>
                  </a:moveTo>
                  <a:lnTo>
                    <a:pt x="186422" y="55712"/>
                  </a:lnTo>
                  <a:lnTo>
                    <a:pt x="181415" y="72246"/>
                  </a:lnTo>
                  <a:lnTo>
                    <a:pt x="184513" y="84274"/>
                  </a:lnTo>
                  <a:lnTo>
                    <a:pt x="185378" y="114054"/>
                  </a:lnTo>
                  <a:lnTo>
                    <a:pt x="193736" y="134874"/>
                  </a:lnTo>
                  <a:lnTo>
                    <a:pt x="199932" y="203723"/>
                  </a:lnTo>
                  <a:lnTo>
                    <a:pt x="218233" y="269259"/>
                  </a:lnTo>
                  <a:lnTo>
                    <a:pt x="214739" y="279996"/>
                  </a:lnTo>
                  <a:lnTo>
                    <a:pt x="214306" y="292763"/>
                  </a:lnTo>
                  <a:lnTo>
                    <a:pt x="216216" y="304887"/>
                  </a:lnTo>
                  <a:lnTo>
                    <a:pt x="219602" y="313515"/>
                  </a:lnTo>
                  <a:lnTo>
                    <a:pt x="235237" y="339047"/>
                  </a:lnTo>
                  <a:lnTo>
                    <a:pt x="235381" y="344863"/>
                  </a:lnTo>
                  <a:lnTo>
                    <a:pt x="234012" y="349858"/>
                  </a:lnTo>
                  <a:lnTo>
                    <a:pt x="233328" y="353894"/>
                  </a:lnTo>
                  <a:lnTo>
                    <a:pt x="237975" y="375869"/>
                  </a:lnTo>
                  <a:lnTo>
                    <a:pt x="247198" y="396921"/>
                  </a:lnTo>
                  <a:lnTo>
                    <a:pt x="269642" y="430664"/>
                  </a:lnTo>
                  <a:lnTo>
                    <a:pt x="299435" y="461696"/>
                  </a:lnTo>
                  <a:lnTo>
                    <a:pt x="331786" y="484978"/>
                  </a:lnTo>
                  <a:lnTo>
                    <a:pt x="403190" y="522238"/>
                  </a:lnTo>
                  <a:lnTo>
                    <a:pt x="436333" y="533455"/>
                  </a:lnTo>
                  <a:lnTo>
                    <a:pt x="606519" y="556492"/>
                  </a:lnTo>
                  <a:lnTo>
                    <a:pt x="624784" y="553701"/>
                  </a:lnTo>
                  <a:lnTo>
                    <a:pt x="639879" y="547483"/>
                  </a:lnTo>
                  <a:lnTo>
                    <a:pt x="654145" y="544850"/>
                  </a:lnTo>
                  <a:lnTo>
                    <a:pt x="669961" y="553066"/>
                  </a:lnTo>
                  <a:lnTo>
                    <a:pt x="665746" y="553746"/>
                  </a:lnTo>
                  <a:lnTo>
                    <a:pt x="660846" y="552385"/>
                  </a:lnTo>
                  <a:lnTo>
                    <a:pt x="658288" y="551999"/>
                  </a:lnTo>
                  <a:lnTo>
                    <a:pt x="654830" y="556492"/>
                  </a:lnTo>
                  <a:lnTo>
                    <a:pt x="691756" y="570898"/>
                  </a:lnTo>
                  <a:lnTo>
                    <a:pt x="749326" y="584188"/>
                  </a:lnTo>
                  <a:lnTo>
                    <a:pt x="770076" y="592282"/>
                  </a:lnTo>
                  <a:lnTo>
                    <a:pt x="784090" y="605611"/>
                  </a:lnTo>
                  <a:lnTo>
                    <a:pt x="782325" y="625709"/>
                  </a:lnTo>
                  <a:lnTo>
                    <a:pt x="786216" y="633456"/>
                  </a:lnTo>
                  <a:lnTo>
                    <a:pt x="791980" y="653563"/>
                  </a:lnTo>
                  <a:lnTo>
                    <a:pt x="796015" y="661599"/>
                  </a:lnTo>
                  <a:lnTo>
                    <a:pt x="802428" y="671579"/>
                  </a:lnTo>
                  <a:lnTo>
                    <a:pt x="812839" y="701641"/>
                  </a:lnTo>
                  <a:lnTo>
                    <a:pt x="826133" y="723615"/>
                  </a:lnTo>
                  <a:lnTo>
                    <a:pt x="841588" y="738460"/>
                  </a:lnTo>
                  <a:lnTo>
                    <a:pt x="873579" y="762650"/>
                  </a:lnTo>
                  <a:lnTo>
                    <a:pt x="895446" y="789262"/>
                  </a:lnTo>
                  <a:lnTo>
                    <a:pt x="902147" y="793279"/>
                  </a:lnTo>
                  <a:lnTo>
                    <a:pt x="910757" y="795760"/>
                  </a:lnTo>
                  <a:lnTo>
                    <a:pt x="938578" y="814654"/>
                  </a:lnTo>
                  <a:lnTo>
                    <a:pt x="938573" y="814691"/>
                  </a:lnTo>
                  <a:lnTo>
                    <a:pt x="938298" y="816524"/>
                  </a:lnTo>
                  <a:lnTo>
                    <a:pt x="934043" y="830612"/>
                  </a:lnTo>
                  <a:lnTo>
                    <a:pt x="918945" y="851592"/>
                  </a:lnTo>
                  <a:lnTo>
                    <a:pt x="895840" y="863952"/>
                  </a:lnTo>
                  <a:lnTo>
                    <a:pt x="878088" y="881627"/>
                  </a:lnTo>
                  <a:lnTo>
                    <a:pt x="868388" y="927468"/>
                  </a:lnTo>
                  <a:lnTo>
                    <a:pt x="841257" y="976071"/>
                  </a:lnTo>
                  <a:lnTo>
                    <a:pt x="818289" y="991033"/>
                  </a:lnTo>
                  <a:lnTo>
                    <a:pt x="758124" y="985100"/>
                  </a:lnTo>
                  <a:lnTo>
                    <a:pt x="721339" y="993229"/>
                  </a:lnTo>
                  <a:lnTo>
                    <a:pt x="711593" y="998504"/>
                  </a:lnTo>
                  <a:lnTo>
                    <a:pt x="702397" y="1001698"/>
                  </a:lnTo>
                  <a:lnTo>
                    <a:pt x="619219" y="1046854"/>
                  </a:lnTo>
                  <a:lnTo>
                    <a:pt x="597257" y="1050771"/>
                  </a:lnTo>
                  <a:lnTo>
                    <a:pt x="556400" y="1042596"/>
                  </a:lnTo>
                  <a:lnTo>
                    <a:pt x="546792" y="1035958"/>
                  </a:lnTo>
                  <a:lnTo>
                    <a:pt x="533295" y="1033693"/>
                  </a:lnTo>
                  <a:lnTo>
                    <a:pt x="510647" y="1034562"/>
                  </a:lnTo>
                  <a:lnTo>
                    <a:pt x="449842" y="1016380"/>
                  </a:lnTo>
                  <a:lnTo>
                    <a:pt x="422893" y="991004"/>
                  </a:lnTo>
                  <a:lnTo>
                    <a:pt x="397912" y="959234"/>
                  </a:lnTo>
                  <a:lnTo>
                    <a:pt x="392285" y="941691"/>
                  </a:lnTo>
                  <a:lnTo>
                    <a:pt x="391507" y="932295"/>
                  </a:lnTo>
                  <a:lnTo>
                    <a:pt x="349597" y="912141"/>
                  </a:lnTo>
                  <a:lnTo>
                    <a:pt x="323427" y="821163"/>
                  </a:lnTo>
                  <a:lnTo>
                    <a:pt x="304622" y="790698"/>
                  </a:lnTo>
                  <a:lnTo>
                    <a:pt x="255530" y="738726"/>
                  </a:lnTo>
                  <a:lnTo>
                    <a:pt x="188776" y="696096"/>
                  </a:lnTo>
                  <a:lnTo>
                    <a:pt x="183927" y="682423"/>
                  </a:lnTo>
                  <a:lnTo>
                    <a:pt x="180221" y="653251"/>
                  </a:lnTo>
                  <a:lnTo>
                    <a:pt x="182142" y="628921"/>
                  </a:lnTo>
                  <a:lnTo>
                    <a:pt x="181730" y="613053"/>
                  </a:lnTo>
                  <a:lnTo>
                    <a:pt x="166861" y="594026"/>
                  </a:lnTo>
                  <a:lnTo>
                    <a:pt x="138631" y="571750"/>
                  </a:lnTo>
                  <a:lnTo>
                    <a:pt x="114199" y="546508"/>
                  </a:lnTo>
                  <a:lnTo>
                    <a:pt x="40720" y="430676"/>
                  </a:lnTo>
                  <a:lnTo>
                    <a:pt x="0" y="317824"/>
                  </a:lnTo>
                  <a:lnTo>
                    <a:pt x="1007" y="287120"/>
                  </a:lnTo>
                  <a:lnTo>
                    <a:pt x="15099" y="265099"/>
                  </a:lnTo>
                  <a:lnTo>
                    <a:pt x="18942" y="235299"/>
                  </a:lnTo>
                  <a:lnTo>
                    <a:pt x="28138" y="213657"/>
                  </a:lnTo>
                  <a:lnTo>
                    <a:pt x="128154" y="94512"/>
                  </a:lnTo>
                  <a:lnTo>
                    <a:pt x="132089" y="84297"/>
                  </a:lnTo>
                  <a:lnTo>
                    <a:pt x="125226" y="76966"/>
                  </a:lnTo>
                  <a:lnTo>
                    <a:pt x="108526" y="73175"/>
                  </a:lnTo>
                  <a:lnTo>
                    <a:pt x="97820" y="68831"/>
                  </a:lnTo>
                  <a:lnTo>
                    <a:pt x="95395" y="58215"/>
                  </a:lnTo>
                  <a:lnTo>
                    <a:pt x="86153" y="46226"/>
                  </a:lnTo>
                  <a:lnTo>
                    <a:pt x="72015" y="33620"/>
                  </a:lnTo>
                  <a:lnTo>
                    <a:pt x="69445" y="27780"/>
                  </a:lnTo>
                  <a:lnTo>
                    <a:pt x="89881" y="29475"/>
                  </a:lnTo>
                  <a:lnTo>
                    <a:pt x="100542" y="26440"/>
                  </a:lnTo>
                  <a:lnTo>
                    <a:pt x="112529" y="21302"/>
                  </a:lnTo>
                  <a:lnTo>
                    <a:pt x="123738" y="14266"/>
                  </a:lnTo>
                  <a:lnTo>
                    <a:pt x="132477" y="5418"/>
                  </a:lnTo>
                  <a:lnTo>
                    <a:pt x="142383" y="0"/>
                  </a:lnTo>
                  <a:lnTo>
                    <a:pt x="156543" y="102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Razavi Khoras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72E139A5-C105-4816-BA7D-E2859836D57A}"/>
                </a:ext>
              </a:extLst>
            </p:cNvPr>
            <p:cNvSpPr/>
            <p:nvPr/>
          </p:nvSpPr>
          <p:spPr>
            <a:xfrm>
              <a:off x="5398805" y="1063148"/>
              <a:ext cx="2248657" cy="2797499"/>
            </a:xfrm>
            <a:custGeom>
              <a:avLst/>
              <a:gdLst/>
              <a:ahLst/>
              <a:cxnLst/>
              <a:rect l="l" t="t" r="r" b="b"/>
              <a:pathLst>
                <a:path w="2248657" h="2797499">
                  <a:moveTo>
                    <a:pt x="703677" y="18724"/>
                  </a:moveTo>
                  <a:lnTo>
                    <a:pt x="710952" y="18159"/>
                  </a:lnTo>
                  <a:lnTo>
                    <a:pt x="718410" y="16420"/>
                  </a:lnTo>
                  <a:lnTo>
                    <a:pt x="725593" y="15869"/>
                  </a:lnTo>
                  <a:lnTo>
                    <a:pt x="740920" y="20013"/>
                  </a:lnTo>
                  <a:lnTo>
                    <a:pt x="810327" y="53440"/>
                  </a:lnTo>
                  <a:lnTo>
                    <a:pt x="839517" y="60316"/>
                  </a:lnTo>
                  <a:lnTo>
                    <a:pt x="854433" y="61604"/>
                  </a:lnTo>
                  <a:lnTo>
                    <a:pt x="861570" y="63254"/>
                  </a:lnTo>
                  <a:lnTo>
                    <a:pt x="869028" y="66930"/>
                  </a:lnTo>
                  <a:lnTo>
                    <a:pt x="872414" y="70722"/>
                  </a:lnTo>
                  <a:lnTo>
                    <a:pt x="872459" y="74600"/>
                  </a:lnTo>
                  <a:lnTo>
                    <a:pt x="871499" y="78608"/>
                  </a:lnTo>
                  <a:lnTo>
                    <a:pt x="871865" y="82933"/>
                  </a:lnTo>
                  <a:lnTo>
                    <a:pt x="878865" y="96038"/>
                  </a:lnTo>
                  <a:lnTo>
                    <a:pt x="880420" y="100203"/>
                  </a:lnTo>
                  <a:lnTo>
                    <a:pt x="881564" y="110411"/>
                  </a:lnTo>
                  <a:lnTo>
                    <a:pt x="881610" y="118159"/>
                  </a:lnTo>
                  <a:lnTo>
                    <a:pt x="883760" y="124519"/>
                  </a:lnTo>
                  <a:lnTo>
                    <a:pt x="891309" y="130819"/>
                  </a:lnTo>
                  <a:lnTo>
                    <a:pt x="898859" y="133695"/>
                  </a:lnTo>
                  <a:lnTo>
                    <a:pt x="933356" y="138882"/>
                  </a:lnTo>
                  <a:lnTo>
                    <a:pt x="938938" y="141540"/>
                  </a:lnTo>
                  <a:lnTo>
                    <a:pt x="950605" y="149918"/>
                  </a:lnTo>
                  <a:lnTo>
                    <a:pt x="956782" y="151564"/>
                  </a:lnTo>
                  <a:lnTo>
                    <a:pt x="996861" y="147578"/>
                  </a:lnTo>
                  <a:lnTo>
                    <a:pt x="1004548" y="143880"/>
                  </a:lnTo>
                  <a:lnTo>
                    <a:pt x="1010495" y="134620"/>
                  </a:lnTo>
                  <a:lnTo>
                    <a:pt x="1014567" y="125270"/>
                  </a:lnTo>
                  <a:lnTo>
                    <a:pt x="1019875" y="117393"/>
                  </a:lnTo>
                  <a:lnTo>
                    <a:pt x="1026738" y="112406"/>
                  </a:lnTo>
                  <a:lnTo>
                    <a:pt x="1035385" y="111741"/>
                  </a:lnTo>
                  <a:lnTo>
                    <a:pt x="1042614" y="115500"/>
                  </a:lnTo>
                  <a:lnTo>
                    <a:pt x="1064850" y="135270"/>
                  </a:lnTo>
                  <a:lnTo>
                    <a:pt x="1083974" y="143158"/>
                  </a:lnTo>
                  <a:lnTo>
                    <a:pt x="1093994" y="144660"/>
                  </a:lnTo>
                  <a:lnTo>
                    <a:pt x="1103968" y="143591"/>
                  </a:lnTo>
                  <a:lnTo>
                    <a:pt x="1107812" y="141251"/>
                  </a:lnTo>
                  <a:lnTo>
                    <a:pt x="1110603" y="137914"/>
                  </a:lnTo>
                  <a:lnTo>
                    <a:pt x="1113759" y="135342"/>
                  </a:lnTo>
                  <a:lnTo>
                    <a:pt x="1118792" y="135328"/>
                  </a:lnTo>
                  <a:lnTo>
                    <a:pt x="1128217" y="137148"/>
                  </a:lnTo>
                  <a:lnTo>
                    <a:pt x="1132747" y="136787"/>
                  </a:lnTo>
                  <a:lnTo>
                    <a:pt x="1137414" y="135197"/>
                  </a:lnTo>
                  <a:lnTo>
                    <a:pt x="1143316" y="127814"/>
                  </a:lnTo>
                  <a:lnTo>
                    <a:pt x="1144414" y="119489"/>
                  </a:lnTo>
                  <a:lnTo>
                    <a:pt x="1146839" y="115615"/>
                  </a:lnTo>
                  <a:lnTo>
                    <a:pt x="1173375" y="130473"/>
                  </a:lnTo>
                  <a:lnTo>
                    <a:pt x="1207736" y="138390"/>
                  </a:lnTo>
                  <a:lnTo>
                    <a:pt x="1225213" y="146451"/>
                  </a:lnTo>
                  <a:lnTo>
                    <a:pt x="1231436" y="150958"/>
                  </a:lnTo>
                  <a:lnTo>
                    <a:pt x="1237338" y="152879"/>
                  </a:lnTo>
                  <a:lnTo>
                    <a:pt x="1250194" y="154828"/>
                  </a:lnTo>
                  <a:lnTo>
                    <a:pt x="1255090" y="157572"/>
                  </a:lnTo>
                  <a:lnTo>
                    <a:pt x="1269548" y="172588"/>
                  </a:lnTo>
                  <a:lnTo>
                    <a:pt x="1328615" y="215266"/>
                  </a:lnTo>
                  <a:lnTo>
                    <a:pt x="1338085" y="216160"/>
                  </a:lnTo>
                  <a:lnTo>
                    <a:pt x="1362929" y="204738"/>
                  </a:lnTo>
                  <a:lnTo>
                    <a:pt x="1373132" y="207435"/>
                  </a:lnTo>
                  <a:lnTo>
                    <a:pt x="1382008" y="215929"/>
                  </a:lnTo>
                  <a:lnTo>
                    <a:pt x="1390564" y="227810"/>
                  </a:lnTo>
                  <a:lnTo>
                    <a:pt x="1392623" y="235176"/>
                  </a:lnTo>
                  <a:lnTo>
                    <a:pt x="1391250" y="247556"/>
                  </a:lnTo>
                  <a:lnTo>
                    <a:pt x="1393904" y="253651"/>
                  </a:lnTo>
                  <a:lnTo>
                    <a:pt x="1395139" y="258275"/>
                  </a:lnTo>
                  <a:lnTo>
                    <a:pt x="1393309" y="263259"/>
                  </a:lnTo>
                  <a:lnTo>
                    <a:pt x="1390564" y="268747"/>
                  </a:lnTo>
                  <a:lnTo>
                    <a:pt x="1389100" y="274954"/>
                  </a:lnTo>
                  <a:lnTo>
                    <a:pt x="1390152" y="286616"/>
                  </a:lnTo>
                  <a:lnTo>
                    <a:pt x="1398845" y="325007"/>
                  </a:lnTo>
                  <a:lnTo>
                    <a:pt x="1404015" y="332658"/>
                  </a:lnTo>
                  <a:lnTo>
                    <a:pt x="1431741" y="355746"/>
                  </a:lnTo>
                  <a:lnTo>
                    <a:pt x="1440068" y="365058"/>
                  </a:lnTo>
                  <a:lnTo>
                    <a:pt x="1442676" y="368809"/>
                  </a:lnTo>
                  <a:lnTo>
                    <a:pt x="1442127" y="371510"/>
                  </a:lnTo>
                  <a:lnTo>
                    <a:pt x="1440526" y="373392"/>
                  </a:lnTo>
                  <a:lnTo>
                    <a:pt x="1439885" y="374914"/>
                  </a:lnTo>
                  <a:lnTo>
                    <a:pt x="1439336" y="378649"/>
                  </a:lnTo>
                  <a:lnTo>
                    <a:pt x="1438009" y="383231"/>
                  </a:lnTo>
                  <a:lnTo>
                    <a:pt x="1439291" y="387210"/>
                  </a:lnTo>
                  <a:lnTo>
                    <a:pt x="1446565" y="389134"/>
                  </a:lnTo>
                  <a:lnTo>
                    <a:pt x="1449448" y="392121"/>
                  </a:lnTo>
                  <a:lnTo>
                    <a:pt x="1453016" y="394993"/>
                  </a:lnTo>
                  <a:lnTo>
                    <a:pt x="1456768" y="396874"/>
                  </a:lnTo>
                  <a:lnTo>
                    <a:pt x="1460428" y="397089"/>
                  </a:lnTo>
                  <a:lnTo>
                    <a:pt x="1474474" y="391518"/>
                  </a:lnTo>
                  <a:lnTo>
                    <a:pt x="1481017" y="392667"/>
                  </a:lnTo>
                  <a:lnTo>
                    <a:pt x="1488429" y="400664"/>
                  </a:lnTo>
                  <a:lnTo>
                    <a:pt x="1491586" y="409321"/>
                  </a:lnTo>
                  <a:lnTo>
                    <a:pt x="1493691" y="419826"/>
                  </a:lnTo>
                  <a:lnTo>
                    <a:pt x="1496756" y="429024"/>
                  </a:lnTo>
                  <a:lnTo>
                    <a:pt x="1502704" y="433715"/>
                  </a:lnTo>
                  <a:lnTo>
                    <a:pt x="1506913" y="432826"/>
                  </a:lnTo>
                  <a:lnTo>
                    <a:pt x="1510024" y="429483"/>
                  </a:lnTo>
                  <a:lnTo>
                    <a:pt x="1515194" y="421290"/>
                  </a:lnTo>
                  <a:lnTo>
                    <a:pt x="1519358" y="419080"/>
                  </a:lnTo>
                  <a:lnTo>
                    <a:pt x="1524070" y="419396"/>
                  </a:lnTo>
                  <a:lnTo>
                    <a:pt x="1587804" y="440199"/>
                  </a:lnTo>
                  <a:lnTo>
                    <a:pt x="1616857" y="464834"/>
                  </a:lnTo>
                  <a:lnTo>
                    <a:pt x="1633099" y="474408"/>
                  </a:lnTo>
                  <a:lnTo>
                    <a:pt x="1669427" y="480914"/>
                  </a:lnTo>
                  <a:lnTo>
                    <a:pt x="1686081" y="488136"/>
                  </a:lnTo>
                  <a:lnTo>
                    <a:pt x="1699212" y="505754"/>
                  </a:lnTo>
                  <a:lnTo>
                    <a:pt x="1715820" y="541213"/>
                  </a:lnTo>
                  <a:lnTo>
                    <a:pt x="1736272" y="572552"/>
                  </a:lnTo>
                  <a:lnTo>
                    <a:pt x="1783168" y="629878"/>
                  </a:lnTo>
                  <a:lnTo>
                    <a:pt x="1792502" y="644983"/>
                  </a:lnTo>
                  <a:lnTo>
                    <a:pt x="1805359" y="678856"/>
                  </a:lnTo>
                  <a:lnTo>
                    <a:pt x="1814463" y="694912"/>
                  </a:lnTo>
                  <a:lnTo>
                    <a:pt x="1829104" y="703095"/>
                  </a:lnTo>
                  <a:lnTo>
                    <a:pt x="1899472" y="701812"/>
                  </a:lnTo>
                  <a:lnTo>
                    <a:pt x="1961375" y="700700"/>
                  </a:lnTo>
                  <a:lnTo>
                    <a:pt x="2055809" y="698961"/>
                  </a:lnTo>
                  <a:lnTo>
                    <a:pt x="2108288" y="698020"/>
                  </a:lnTo>
                  <a:lnTo>
                    <a:pt x="2153674" y="697222"/>
                  </a:lnTo>
                  <a:lnTo>
                    <a:pt x="2175682" y="701100"/>
                  </a:lnTo>
                  <a:lnTo>
                    <a:pt x="2193662" y="703551"/>
                  </a:lnTo>
                  <a:lnTo>
                    <a:pt x="2197277" y="722306"/>
                  </a:lnTo>
                  <a:lnTo>
                    <a:pt x="2200937" y="730797"/>
                  </a:lnTo>
                  <a:lnTo>
                    <a:pt x="2202584" y="735896"/>
                  </a:lnTo>
                  <a:lnTo>
                    <a:pt x="2203316" y="742818"/>
                  </a:lnTo>
                  <a:lnTo>
                    <a:pt x="2202676" y="749596"/>
                  </a:lnTo>
                  <a:lnTo>
                    <a:pt x="2200937" y="755747"/>
                  </a:lnTo>
                  <a:lnTo>
                    <a:pt x="2198558" y="761043"/>
                  </a:lnTo>
                  <a:lnTo>
                    <a:pt x="2195813" y="765228"/>
                  </a:lnTo>
                  <a:lnTo>
                    <a:pt x="2193891" y="771063"/>
                  </a:lnTo>
                  <a:lnTo>
                    <a:pt x="2194623" y="777694"/>
                  </a:lnTo>
                  <a:lnTo>
                    <a:pt x="2197277" y="785947"/>
                  </a:lnTo>
                  <a:lnTo>
                    <a:pt x="2187760" y="830254"/>
                  </a:lnTo>
                  <a:lnTo>
                    <a:pt x="2185198" y="857220"/>
                  </a:lnTo>
                  <a:lnTo>
                    <a:pt x="2191512" y="872954"/>
                  </a:lnTo>
                  <a:lnTo>
                    <a:pt x="2190094" y="875140"/>
                  </a:lnTo>
                  <a:lnTo>
                    <a:pt x="2189407" y="876674"/>
                  </a:lnTo>
                  <a:lnTo>
                    <a:pt x="2188218" y="880478"/>
                  </a:lnTo>
                  <a:lnTo>
                    <a:pt x="2192473" y="882324"/>
                  </a:lnTo>
                  <a:lnTo>
                    <a:pt x="2195996" y="885162"/>
                  </a:lnTo>
                  <a:lnTo>
                    <a:pt x="2198741" y="888484"/>
                  </a:lnTo>
                  <a:lnTo>
                    <a:pt x="2200571" y="891719"/>
                  </a:lnTo>
                  <a:lnTo>
                    <a:pt x="2202355" y="897481"/>
                  </a:lnTo>
                  <a:lnTo>
                    <a:pt x="2203133" y="903213"/>
                  </a:lnTo>
                  <a:lnTo>
                    <a:pt x="2203316" y="915952"/>
                  </a:lnTo>
                  <a:lnTo>
                    <a:pt x="2204780" y="921284"/>
                  </a:lnTo>
                  <a:lnTo>
                    <a:pt x="2211231" y="932005"/>
                  </a:lnTo>
                  <a:lnTo>
                    <a:pt x="2217866" y="966104"/>
                  </a:lnTo>
                  <a:lnTo>
                    <a:pt x="2219009" y="982619"/>
                  </a:lnTo>
                  <a:lnTo>
                    <a:pt x="2219741" y="985423"/>
                  </a:lnTo>
                  <a:lnTo>
                    <a:pt x="2218872" y="988793"/>
                  </a:lnTo>
                  <a:lnTo>
                    <a:pt x="2214205" y="994910"/>
                  </a:lnTo>
                  <a:lnTo>
                    <a:pt x="2212009" y="998676"/>
                  </a:lnTo>
                  <a:lnTo>
                    <a:pt x="2210637" y="1003573"/>
                  </a:lnTo>
                  <a:lnTo>
                    <a:pt x="2209859" y="1008952"/>
                  </a:lnTo>
                  <a:lnTo>
                    <a:pt x="2209676" y="1013962"/>
                  </a:lnTo>
                  <a:lnTo>
                    <a:pt x="2207983" y="1019876"/>
                  </a:lnTo>
                  <a:lnTo>
                    <a:pt x="2204231" y="1022621"/>
                  </a:lnTo>
                  <a:lnTo>
                    <a:pt x="2200068" y="1024263"/>
                  </a:lnTo>
                  <a:lnTo>
                    <a:pt x="2197277" y="1026866"/>
                  </a:lnTo>
                  <a:lnTo>
                    <a:pt x="2195996" y="1033486"/>
                  </a:lnTo>
                  <a:lnTo>
                    <a:pt x="2197551" y="1044489"/>
                  </a:lnTo>
                  <a:lnTo>
                    <a:pt x="2197277" y="1049608"/>
                  </a:lnTo>
                  <a:lnTo>
                    <a:pt x="2191878" y="1055377"/>
                  </a:lnTo>
                  <a:lnTo>
                    <a:pt x="2182865" y="1062812"/>
                  </a:lnTo>
                  <a:lnTo>
                    <a:pt x="2177740" y="1069286"/>
                  </a:lnTo>
                  <a:lnTo>
                    <a:pt x="2183825" y="1072028"/>
                  </a:lnTo>
                  <a:lnTo>
                    <a:pt x="2194669" y="1073752"/>
                  </a:lnTo>
                  <a:lnTo>
                    <a:pt x="2203636" y="1078556"/>
                  </a:lnTo>
                  <a:lnTo>
                    <a:pt x="2211369" y="1085705"/>
                  </a:lnTo>
                  <a:lnTo>
                    <a:pt x="2218460" y="1094435"/>
                  </a:lnTo>
                  <a:lnTo>
                    <a:pt x="2223036" y="1102006"/>
                  </a:lnTo>
                  <a:lnTo>
                    <a:pt x="2226970" y="1111184"/>
                  </a:lnTo>
                  <a:lnTo>
                    <a:pt x="2229761" y="1120841"/>
                  </a:lnTo>
                  <a:lnTo>
                    <a:pt x="2231774" y="1140402"/>
                  </a:lnTo>
                  <a:lnTo>
                    <a:pt x="2233376" y="1148613"/>
                  </a:lnTo>
                  <a:lnTo>
                    <a:pt x="2233650" y="1157471"/>
                  </a:lnTo>
                  <a:lnTo>
                    <a:pt x="2230814" y="1169712"/>
                  </a:lnTo>
                  <a:lnTo>
                    <a:pt x="2233650" y="1173716"/>
                  </a:lnTo>
                  <a:lnTo>
                    <a:pt x="2233742" y="1179102"/>
                  </a:lnTo>
                  <a:lnTo>
                    <a:pt x="2230814" y="1192041"/>
                  </a:lnTo>
                  <a:lnTo>
                    <a:pt x="2230493" y="1195085"/>
                  </a:lnTo>
                  <a:lnTo>
                    <a:pt x="2230814" y="1204751"/>
                  </a:lnTo>
                  <a:lnTo>
                    <a:pt x="2229487" y="1208555"/>
                  </a:lnTo>
                  <a:lnTo>
                    <a:pt x="2223447" y="1214500"/>
                  </a:lnTo>
                  <a:lnTo>
                    <a:pt x="2221709" y="1217768"/>
                  </a:lnTo>
                  <a:lnTo>
                    <a:pt x="2222853" y="1232329"/>
                  </a:lnTo>
                  <a:lnTo>
                    <a:pt x="2228892" y="1244633"/>
                  </a:lnTo>
                  <a:lnTo>
                    <a:pt x="2239644" y="1261408"/>
                  </a:lnTo>
                  <a:lnTo>
                    <a:pt x="2242892" y="1266474"/>
                  </a:lnTo>
                  <a:lnTo>
                    <a:pt x="2247559" y="1288753"/>
                  </a:lnTo>
                  <a:lnTo>
                    <a:pt x="2248657" y="1299748"/>
                  </a:lnTo>
                  <a:lnTo>
                    <a:pt x="2245912" y="1311049"/>
                  </a:lnTo>
                  <a:lnTo>
                    <a:pt x="2240010" y="1321308"/>
                  </a:lnTo>
                  <a:lnTo>
                    <a:pt x="2229624" y="1334009"/>
                  </a:lnTo>
                  <a:lnTo>
                    <a:pt x="2224728" y="1344459"/>
                  </a:lnTo>
                  <a:lnTo>
                    <a:pt x="2220885" y="1361505"/>
                  </a:lnTo>
                  <a:lnTo>
                    <a:pt x="2218460" y="1367063"/>
                  </a:lnTo>
                  <a:lnTo>
                    <a:pt x="2209173" y="1379610"/>
                  </a:lnTo>
                  <a:lnTo>
                    <a:pt x="2206610" y="1385616"/>
                  </a:lnTo>
                  <a:lnTo>
                    <a:pt x="2204552" y="1396755"/>
                  </a:lnTo>
                  <a:lnTo>
                    <a:pt x="2206610" y="1424688"/>
                  </a:lnTo>
                  <a:lnTo>
                    <a:pt x="2203087" y="1434303"/>
                  </a:lnTo>
                  <a:lnTo>
                    <a:pt x="2194577" y="1439180"/>
                  </a:lnTo>
                  <a:lnTo>
                    <a:pt x="2184009" y="1440974"/>
                  </a:lnTo>
                  <a:lnTo>
                    <a:pt x="2174583" y="1441198"/>
                  </a:lnTo>
                  <a:lnTo>
                    <a:pt x="2168224" y="1446467"/>
                  </a:lnTo>
                  <a:lnTo>
                    <a:pt x="2165616" y="1458010"/>
                  </a:lnTo>
                  <a:lnTo>
                    <a:pt x="2165250" y="1469579"/>
                  </a:lnTo>
                  <a:lnTo>
                    <a:pt x="2165570" y="1474844"/>
                  </a:lnTo>
                  <a:lnTo>
                    <a:pt x="2168041" y="1477197"/>
                  </a:lnTo>
                  <a:lnTo>
                    <a:pt x="2170191" y="1482405"/>
                  </a:lnTo>
                  <a:lnTo>
                    <a:pt x="2170008" y="1487612"/>
                  </a:lnTo>
                  <a:lnTo>
                    <a:pt x="2165570" y="1489964"/>
                  </a:lnTo>
                  <a:lnTo>
                    <a:pt x="2162916" y="1492399"/>
                  </a:lnTo>
                  <a:lnTo>
                    <a:pt x="2165204" y="1497802"/>
                  </a:lnTo>
                  <a:lnTo>
                    <a:pt x="2180943" y="1519097"/>
                  </a:lnTo>
                  <a:lnTo>
                    <a:pt x="2182178" y="1521391"/>
                  </a:lnTo>
                  <a:lnTo>
                    <a:pt x="2181309" y="1527545"/>
                  </a:lnTo>
                  <a:lnTo>
                    <a:pt x="2180120" y="1532356"/>
                  </a:lnTo>
                  <a:lnTo>
                    <a:pt x="2180806" y="1536802"/>
                  </a:lnTo>
                  <a:lnTo>
                    <a:pt x="2185473" y="1541724"/>
                  </a:lnTo>
                  <a:lnTo>
                    <a:pt x="2174766" y="1556821"/>
                  </a:lnTo>
                  <a:lnTo>
                    <a:pt x="2171564" y="1564563"/>
                  </a:lnTo>
                  <a:lnTo>
                    <a:pt x="2168910" y="1586915"/>
                  </a:lnTo>
                  <a:lnTo>
                    <a:pt x="2162459" y="1607190"/>
                  </a:lnTo>
                  <a:lnTo>
                    <a:pt x="2160995" y="1617743"/>
                  </a:lnTo>
                  <a:lnTo>
                    <a:pt x="2159622" y="1622906"/>
                  </a:lnTo>
                  <a:lnTo>
                    <a:pt x="2153354" y="1633065"/>
                  </a:lnTo>
                  <a:lnTo>
                    <a:pt x="2151936" y="1639845"/>
                  </a:lnTo>
                  <a:lnTo>
                    <a:pt x="2152393" y="1645369"/>
                  </a:lnTo>
                  <a:lnTo>
                    <a:pt x="2154361" y="1655410"/>
                  </a:lnTo>
                  <a:lnTo>
                    <a:pt x="2154681" y="1660095"/>
                  </a:lnTo>
                  <a:lnTo>
                    <a:pt x="2152759" y="1679166"/>
                  </a:lnTo>
                  <a:lnTo>
                    <a:pt x="2149236" y="1696947"/>
                  </a:lnTo>
                  <a:lnTo>
                    <a:pt x="2135648" y="1701516"/>
                  </a:lnTo>
                  <a:lnTo>
                    <a:pt x="2133131" y="1710431"/>
                  </a:lnTo>
                  <a:lnTo>
                    <a:pt x="2124530" y="1725916"/>
                  </a:lnTo>
                  <a:lnTo>
                    <a:pt x="2110530" y="1736886"/>
                  </a:lnTo>
                  <a:lnTo>
                    <a:pt x="2102523" y="1746267"/>
                  </a:lnTo>
                  <a:lnTo>
                    <a:pt x="2101974" y="1758984"/>
                  </a:lnTo>
                  <a:lnTo>
                    <a:pt x="2103438" y="1772895"/>
                  </a:lnTo>
                  <a:lnTo>
                    <a:pt x="2101654" y="1785994"/>
                  </a:lnTo>
                  <a:lnTo>
                    <a:pt x="2097032" y="1792140"/>
                  </a:lnTo>
                  <a:lnTo>
                    <a:pt x="2091862" y="1793391"/>
                  </a:lnTo>
                  <a:lnTo>
                    <a:pt x="2086098" y="1792918"/>
                  </a:lnTo>
                  <a:lnTo>
                    <a:pt x="2079921" y="1793919"/>
                  </a:lnTo>
                  <a:lnTo>
                    <a:pt x="2073973" y="1797339"/>
                  </a:lnTo>
                  <a:lnTo>
                    <a:pt x="2071091" y="1800925"/>
                  </a:lnTo>
                  <a:lnTo>
                    <a:pt x="2068849" y="1805206"/>
                  </a:lnTo>
                  <a:lnTo>
                    <a:pt x="2048763" y="1828215"/>
                  </a:lnTo>
                  <a:lnTo>
                    <a:pt x="2040116" y="1834132"/>
                  </a:lnTo>
                  <a:lnTo>
                    <a:pt x="2029090" y="1837244"/>
                  </a:lnTo>
                  <a:lnTo>
                    <a:pt x="2004841" y="1840521"/>
                  </a:lnTo>
                  <a:lnTo>
                    <a:pt x="1993814" y="1846214"/>
                  </a:lnTo>
                  <a:lnTo>
                    <a:pt x="1987317" y="1857516"/>
                  </a:lnTo>
                  <a:lnTo>
                    <a:pt x="1992030" y="1858196"/>
                  </a:lnTo>
                  <a:lnTo>
                    <a:pt x="1995827" y="1860334"/>
                  </a:lnTo>
                  <a:lnTo>
                    <a:pt x="1998664" y="1864026"/>
                  </a:lnTo>
                  <a:lnTo>
                    <a:pt x="2002461" y="1876835"/>
                  </a:lnTo>
                  <a:lnTo>
                    <a:pt x="2006396" y="1880582"/>
                  </a:lnTo>
                  <a:lnTo>
                    <a:pt x="2017240" y="1885576"/>
                  </a:lnTo>
                  <a:lnTo>
                    <a:pt x="2022593" y="1890445"/>
                  </a:lnTo>
                  <a:lnTo>
                    <a:pt x="2026893" y="1896673"/>
                  </a:lnTo>
                  <a:lnTo>
                    <a:pt x="2033894" y="1910624"/>
                  </a:lnTo>
                  <a:lnTo>
                    <a:pt x="2066744" y="1953448"/>
                  </a:lnTo>
                  <a:lnTo>
                    <a:pt x="2071777" y="1963490"/>
                  </a:lnTo>
                  <a:lnTo>
                    <a:pt x="2038789" y="1965443"/>
                  </a:lnTo>
                  <a:lnTo>
                    <a:pt x="1993814" y="1968198"/>
                  </a:lnTo>
                  <a:lnTo>
                    <a:pt x="1962519" y="1970068"/>
                  </a:lnTo>
                  <a:lnTo>
                    <a:pt x="1965585" y="1981476"/>
                  </a:lnTo>
                  <a:lnTo>
                    <a:pt x="1958676" y="1989048"/>
                  </a:lnTo>
                  <a:lnTo>
                    <a:pt x="1937630" y="2000272"/>
                  </a:lnTo>
                  <a:lnTo>
                    <a:pt x="1922120" y="2016446"/>
                  </a:lnTo>
                  <a:lnTo>
                    <a:pt x="1908165" y="2034605"/>
                  </a:lnTo>
                  <a:lnTo>
                    <a:pt x="1895720" y="2059805"/>
                  </a:lnTo>
                  <a:lnTo>
                    <a:pt x="1893067" y="2083734"/>
                  </a:lnTo>
                  <a:lnTo>
                    <a:pt x="1893812" y="2090870"/>
                  </a:lnTo>
                  <a:lnTo>
                    <a:pt x="1893616" y="2090902"/>
                  </a:lnTo>
                  <a:lnTo>
                    <a:pt x="1859118" y="2096702"/>
                  </a:lnTo>
                  <a:lnTo>
                    <a:pt x="1583687" y="2097503"/>
                  </a:lnTo>
                  <a:lnTo>
                    <a:pt x="1525626" y="2076869"/>
                  </a:lnTo>
                  <a:lnTo>
                    <a:pt x="1482207" y="2005835"/>
                  </a:lnTo>
                  <a:lnTo>
                    <a:pt x="1458416" y="1985436"/>
                  </a:lnTo>
                  <a:lnTo>
                    <a:pt x="1412251" y="2002625"/>
                  </a:lnTo>
                  <a:lnTo>
                    <a:pt x="1371211" y="2026308"/>
                  </a:lnTo>
                  <a:lnTo>
                    <a:pt x="1239763" y="2045831"/>
                  </a:lnTo>
                  <a:lnTo>
                    <a:pt x="1227089" y="2059930"/>
                  </a:lnTo>
                  <a:lnTo>
                    <a:pt x="1215057" y="2068690"/>
                  </a:lnTo>
                  <a:lnTo>
                    <a:pt x="1169624" y="2054733"/>
                  </a:lnTo>
                  <a:lnTo>
                    <a:pt x="1099165" y="2045831"/>
                  </a:lnTo>
                  <a:lnTo>
                    <a:pt x="1075419" y="2054954"/>
                  </a:lnTo>
                  <a:lnTo>
                    <a:pt x="1068922" y="2070224"/>
                  </a:lnTo>
                  <a:lnTo>
                    <a:pt x="1071393" y="2084232"/>
                  </a:lnTo>
                  <a:lnTo>
                    <a:pt x="1088733" y="2112165"/>
                  </a:lnTo>
                  <a:lnTo>
                    <a:pt x="1084524" y="2147544"/>
                  </a:lnTo>
                  <a:lnTo>
                    <a:pt x="1075236" y="2186864"/>
                  </a:lnTo>
                  <a:lnTo>
                    <a:pt x="1079903" y="2210368"/>
                  </a:lnTo>
                  <a:lnTo>
                    <a:pt x="1078256" y="2231506"/>
                  </a:lnTo>
                  <a:lnTo>
                    <a:pt x="1066863" y="2258854"/>
                  </a:lnTo>
                  <a:lnTo>
                    <a:pt x="1060229" y="2289073"/>
                  </a:lnTo>
                  <a:lnTo>
                    <a:pt x="1062288" y="2311741"/>
                  </a:lnTo>
                  <a:lnTo>
                    <a:pt x="1074641" y="2323861"/>
                  </a:lnTo>
                  <a:lnTo>
                    <a:pt x="1085073" y="2331390"/>
                  </a:lnTo>
                  <a:lnTo>
                    <a:pt x="1089648" y="2343903"/>
                  </a:lnTo>
                  <a:lnTo>
                    <a:pt x="1093354" y="2359186"/>
                  </a:lnTo>
                  <a:lnTo>
                    <a:pt x="1160519" y="2408241"/>
                  </a:lnTo>
                  <a:lnTo>
                    <a:pt x="1147297" y="2432687"/>
                  </a:lnTo>
                  <a:lnTo>
                    <a:pt x="1144643" y="2447899"/>
                  </a:lnTo>
                  <a:lnTo>
                    <a:pt x="1122590" y="2483320"/>
                  </a:lnTo>
                  <a:lnTo>
                    <a:pt x="1102871" y="2503443"/>
                  </a:lnTo>
                  <a:lnTo>
                    <a:pt x="963782" y="2595869"/>
                  </a:lnTo>
                  <a:lnTo>
                    <a:pt x="902291" y="2689160"/>
                  </a:lnTo>
                  <a:lnTo>
                    <a:pt x="887650" y="2751618"/>
                  </a:lnTo>
                  <a:lnTo>
                    <a:pt x="868708" y="2784197"/>
                  </a:lnTo>
                  <a:lnTo>
                    <a:pt x="857590" y="2797500"/>
                  </a:lnTo>
                  <a:lnTo>
                    <a:pt x="845969" y="2789189"/>
                  </a:lnTo>
                  <a:lnTo>
                    <a:pt x="810190" y="2732992"/>
                  </a:lnTo>
                  <a:lnTo>
                    <a:pt x="772581" y="2709426"/>
                  </a:lnTo>
                  <a:lnTo>
                    <a:pt x="743940" y="2696534"/>
                  </a:lnTo>
                  <a:lnTo>
                    <a:pt x="733371" y="2688206"/>
                  </a:lnTo>
                  <a:lnTo>
                    <a:pt x="695808" y="2666676"/>
                  </a:lnTo>
                  <a:lnTo>
                    <a:pt x="666938" y="2600704"/>
                  </a:lnTo>
                  <a:lnTo>
                    <a:pt x="633859" y="2376920"/>
                  </a:lnTo>
                  <a:lnTo>
                    <a:pt x="616336" y="2343092"/>
                  </a:lnTo>
                  <a:lnTo>
                    <a:pt x="597394" y="2318887"/>
                  </a:lnTo>
                  <a:lnTo>
                    <a:pt x="484293" y="2345207"/>
                  </a:lnTo>
                  <a:lnTo>
                    <a:pt x="396356" y="2334659"/>
                  </a:lnTo>
                  <a:lnTo>
                    <a:pt x="375585" y="2301858"/>
                  </a:lnTo>
                  <a:lnTo>
                    <a:pt x="348041" y="2148261"/>
                  </a:lnTo>
                  <a:lnTo>
                    <a:pt x="351656" y="2057912"/>
                  </a:lnTo>
                  <a:lnTo>
                    <a:pt x="407428" y="1889794"/>
                  </a:lnTo>
                  <a:lnTo>
                    <a:pt x="437580" y="1835300"/>
                  </a:lnTo>
                  <a:lnTo>
                    <a:pt x="612996" y="1710919"/>
                  </a:lnTo>
                  <a:lnTo>
                    <a:pt x="655866" y="1668824"/>
                  </a:lnTo>
                  <a:lnTo>
                    <a:pt x="661860" y="1634209"/>
                  </a:lnTo>
                  <a:lnTo>
                    <a:pt x="646670" y="1600210"/>
                  </a:lnTo>
                  <a:lnTo>
                    <a:pt x="517555" y="1500993"/>
                  </a:lnTo>
                  <a:lnTo>
                    <a:pt x="468325" y="1488005"/>
                  </a:lnTo>
                  <a:lnTo>
                    <a:pt x="356872" y="1516719"/>
                  </a:lnTo>
                  <a:lnTo>
                    <a:pt x="180952" y="1600349"/>
                  </a:lnTo>
                  <a:lnTo>
                    <a:pt x="0" y="1647670"/>
                  </a:lnTo>
                  <a:lnTo>
                    <a:pt x="71191" y="1559504"/>
                  </a:lnTo>
                  <a:lnTo>
                    <a:pt x="128336" y="1507164"/>
                  </a:lnTo>
                  <a:lnTo>
                    <a:pt x="178573" y="1477197"/>
                  </a:lnTo>
                  <a:lnTo>
                    <a:pt x="272092" y="1441927"/>
                  </a:lnTo>
                  <a:lnTo>
                    <a:pt x="285589" y="1431346"/>
                  </a:lnTo>
                  <a:lnTo>
                    <a:pt x="304347" y="1387538"/>
                  </a:lnTo>
                  <a:lnTo>
                    <a:pt x="381395" y="1254922"/>
                  </a:lnTo>
                  <a:lnTo>
                    <a:pt x="388121" y="1216810"/>
                  </a:lnTo>
                  <a:lnTo>
                    <a:pt x="359159" y="1183458"/>
                  </a:lnTo>
                  <a:lnTo>
                    <a:pt x="254157" y="1097473"/>
                  </a:lnTo>
                  <a:lnTo>
                    <a:pt x="242078" y="1066869"/>
                  </a:lnTo>
                  <a:lnTo>
                    <a:pt x="227757" y="1000630"/>
                  </a:lnTo>
                  <a:lnTo>
                    <a:pt x="219430" y="897765"/>
                  </a:lnTo>
                  <a:lnTo>
                    <a:pt x="225973" y="837900"/>
                  </a:lnTo>
                  <a:lnTo>
                    <a:pt x="243862" y="803684"/>
                  </a:lnTo>
                  <a:lnTo>
                    <a:pt x="255758" y="752302"/>
                  </a:lnTo>
                  <a:lnTo>
                    <a:pt x="244915" y="708925"/>
                  </a:lnTo>
                  <a:lnTo>
                    <a:pt x="226934" y="698135"/>
                  </a:lnTo>
                  <a:lnTo>
                    <a:pt x="212842" y="697650"/>
                  </a:lnTo>
                  <a:lnTo>
                    <a:pt x="204149" y="700088"/>
                  </a:lnTo>
                  <a:lnTo>
                    <a:pt x="205521" y="685088"/>
                  </a:lnTo>
                  <a:lnTo>
                    <a:pt x="202136" y="665504"/>
                  </a:lnTo>
                  <a:lnTo>
                    <a:pt x="205659" y="640330"/>
                  </a:lnTo>
                  <a:lnTo>
                    <a:pt x="231189" y="606240"/>
                  </a:lnTo>
                  <a:lnTo>
                    <a:pt x="337793" y="519558"/>
                  </a:lnTo>
                  <a:lnTo>
                    <a:pt x="408481" y="522994"/>
                  </a:lnTo>
                  <a:lnTo>
                    <a:pt x="701573" y="686030"/>
                  </a:lnTo>
                  <a:lnTo>
                    <a:pt x="824191" y="704835"/>
                  </a:lnTo>
                  <a:lnTo>
                    <a:pt x="857773" y="696581"/>
                  </a:lnTo>
                  <a:lnTo>
                    <a:pt x="874336" y="680910"/>
                  </a:lnTo>
                  <a:lnTo>
                    <a:pt x="889068" y="637760"/>
                  </a:lnTo>
                  <a:lnTo>
                    <a:pt x="885408" y="620482"/>
                  </a:lnTo>
                  <a:lnTo>
                    <a:pt x="869623" y="611055"/>
                  </a:lnTo>
                  <a:lnTo>
                    <a:pt x="863812" y="602340"/>
                  </a:lnTo>
                  <a:lnTo>
                    <a:pt x="866695" y="586906"/>
                  </a:lnTo>
                  <a:lnTo>
                    <a:pt x="892957" y="558595"/>
                  </a:lnTo>
                  <a:lnTo>
                    <a:pt x="891356" y="545777"/>
                  </a:lnTo>
                  <a:lnTo>
                    <a:pt x="876669" y="538652"/>
                  </a:lnTo>
                  <a:lnTo>
                    <a:pt x="867839" y="525084"/>
                  </a:lnTo>
                  <a:lnTo>
                    <a:pt x="864041" y="510853"/>
                  </a:lnTo>
                  <a:lnTo>
                    <a:pt x="858276" y="513416"/>
                  </a:lnTo>
                  <a:lnTo>
                    <a:pt x="851825" y="530179"/>
                  </a:lnTo>
                  <a:lnTo>
                    <a:pt x="840021" y="532011"/>
                  </a:lnTo>
                  <a:lnTo>
                    <a:pt x="832060" y="516408"/>
                  </a:lnTo>
                  <a:lnTo>
                    <a:pt x="819798" y="502905"/>
                  </a:lnTo>
                  <a:lnTo>
                    <a:pt x="798157" y="487807"/>
                  </a:lnTo>
                  <a:lnTo>
                    <a:pt x="796053" y="468446"/>
                  </a:lnTo>
                  <a:lnTo>
                    <a:pt x="814033" y="446166"/>
                  </a:lnTo>
                  <a:lnTo>
                    <a:pt x="840616" y="367559"/>
                  </a:lnTo>
                  <a:lnTo>
                    <a:pt x="856538" y="345225"/>
                  </a:lnTo>
                  <a:lnTo>
                    <a:pt x="860976" y="328689"/>
                  </a:lnTo>
                  <a:lnTo>
                    <a:pt x="861342" y="317657"/>
                  </a:lnTo>
                  <a:lnTo>
                    <a:pt x="865414" y="307989"/>
                  </a:lnTo>
                  <a:lnTo>
                    <a:pt x="877081" y="293584"/>
                  </a:lnTo>
                  <a:lnTo>
                    <a:pt x="886872" y="275703"/>
                  </a:lnTo>
                  <a:lnTo>
                    <a:pt x="884127" y="253276"/>
                  </a:lnTo>
                  <a:lnTo>
                    <a:pt x="871911" y="228358"/>
                  </a:lnTo>
                  <a:lnTo>
                    <a:pt x="831831" y="190701"/>
                  </a:lnTo>
                  <a:lnTo>
                    <a:pt x="821628" y="167406"/>
                  </a:lnTo>
                  <a:lnTo>
                    <a:pt x="816001" y="148402"/>
                  </a:lnTo>
                  <a:lnTo>
                    <a:pt x="807674" y="137943"/>
                  </a:lnTo>
                  <a:lnTo>
                    <a:pt x="609107" y="128464"/>
                  </a:lnTo>
                  <a:lnTo>
                    <a:pt x="592224" y="116367"/>
                  </a:lnTo>
                  <a:lnTo>
                    <a:pt x="599453" y="96964"/>
                  </a:lnTo>
                  <a:lnTo>
                    <a:pt x="604440" y="76192"/>
                  </a:lnTo>
                  <a:lnTo>
                    <a:pt x="604394" y="51775"/>
                  </a:lnTo>
                  <a:lnTo>
                    <a:pt x="621140" y="34703"/>
                  </a:lnTo>
                  <a:lnTo>
                    <a:pt x="674819" y="1542"/>
                  </a:lnTo>
                  <a:lnTo>
                    <a:pt x="676409" y="1695"/>
                  </a:lnTo>
                  <a:lnTo>
                    <a:pt x="683638" y="0"/>
                  </a:lnTo>
                  <a:lnTo>
                    <a:pt x="687298" y="913"/>
                  </a:lnTo>
                  <a:lnTo>
                    <a:pt x="690409" y="4000"/>
                  </a:lnTo>
                  <a:lnTo>
                    <a:pt x="694435" y="12478"/>
                  </a:lnTo>
                  <a:lnTo>
                    <a:pt x="697043" y="15956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Sistan and Baluchest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5D7A6572-96C4-4E90-92C9-5DDB37153E95}"/>
                </a:ext>
              </a:extLst>
            </p:cNvPr>
            <p:cNvSpPr/>
            <p:nvPr/>
          </p:nvSpPr>
          <p:spPr>
            <a:xfrm>
              <a:off x="6534069" y="4539860"/>
              <a:ext cx="2011863" cy="3213739"/>
            </a:xfrm>
            <a:custGeom>
              <a:avLst/>
              <a:gdLst/>
              <a:ahLst/>
              <a:cxnLst/>
              <a:rect l="l" t="t" r="r" b="b"/>
              <a:pathLst>
                <a:path w="2011863" h="3213739">
                  <a:moveTo>
                    <a:pt x="1253380" y="31200"/>
                  </a:moveTo>
                  <a:lnTo>
                    <a:pt x="1277691" y="34743"/>
                  </a:lnTo>
                  <a:lnTo>
                    <a:pt x="1289084" y="39271"/>
                  </a:lnTo>
                  <a:lnTo>
                    <a:pt x="1297777" y="46183"/>
                  </a:lnTo>
                  <a:lnTo>
                    <a:pt x="1313607" y="66379"/>
                  </a:lnTo>
                  <a:lnTo>
                    <a:pt x="1316673" y="75965"/>
                  </a:lnTo>
                  <a:lnTo>
                    <a:pt x="1313607" y="98209"/>
                  </a:lnTo>
                  <a:lnTo>
                    <a:pt x="1313790" y="108511"/>
                  </a:lnTo>
                  <a:lnTo>
                    <a:pt x="1318091" y="119078"/>
                  </a:lnTo>
                  <a:lnTo>
                    <a:pt x="1329941" y="138762"/>
                  </a:lnTo>
                  <a:lnTo>
                    <a:pt x="1333693" y="150392"/>
                  </a:lnTo>
                  <a:lnTo>
                    <a:pt x="1334425" y="165548"/>
                  </a:lnTo>
                  <a:lnTo>
                    <a:pt x="1335523" y="170919"/>
                  </a:lnTo>
                  <a:lnTo>
                    <a:pt x="1343255" y="187350"/>
                  </a:lnTo>
                  <a:lnTo>
                    <a:pt x="1348654" y="204230"/>
                  </a:lnTo>
                  <a:lnTo>
                    <a:pt x="1350804" y="214509"/>
                  </a:lnTo>
                  <a:lnTo>
                    <a:pt x="1350850" y="224654"/>
                  </a:lnTo>
                  <a:lnTo>
                    <a:pt x="1347693" y="235516"/>
                  </a:lnTo>
                  <a:lnTo>
                    <a:pt x="1339229" y="252299"/>
                  </a:lnTo>
                  <a:lnTo>
                    <a:pt x="1341151" y="258328"/>
                  </a:lnTo>
                  <a:lnTo>
                    <a:pt x="1342843" y="293579"/>
                  </a:lnTo>
                  <a:lnTo>
                    <a:pt x="1340190" y="295072"/>
                  </a:lnTo>
                  <a:lnTo>
                    <a:pt x="1339092" y="298697"/>
                  </a:lnTo>
                  <a:lnTo>
                    <a:pt x="1338451" y="307997"/>
                  </a:lnTo>
                  <a:lnTo>
                    <a:pt x="1339046" y="308557"/>
                  </a:lnTo>
                  <a:lnTo>
                    <a:pt x="1340144" y="311302"/>
                  </a:lnTo>
                  <a:lnTo>
                    <a:pt x="1332595" y="319375"/>
                  </a:lnTo>
                  <a:lnTo>
                    <a:pt x="1296038" y="363633"/>
                  </a:lnTo>
                  <a:lnTo>
                    <a:pt x="1240083" y="431382"/>
                  </a:lnTo>
                  <a:lnTo>
                    <a:pt x="1189389" y="492720"/>
                  </a:lnTo>
                  <a:lnTo>
                    <a:pt x="1189389" y="492747"/>
                  </a:lnTo>
                  <a:lnTo>
                    <a:pt x="1153381" y="536002"/>
                  </a:lnTo>
                  <a:lnTo>
                    <a:pt x="1105478" y="593451"/>
                  </a:lnTo>
                  <a:lnTo>
                    <a:pt x="1080451" y="623487"/>
                  </a:lnTo>
                  <a:lnTo>
                    <a:pt x="1043895" y="667239"/>
                  </a:lnTo>
                  <a:lnTo>
                    <a:pt x="975449" y="749030"/>
                  </a:lnTo>
                  <a:lnTo>
                    <a:pt x="975311" y="749162"/>
                  </a:lnTo>
                  <a:lnTo>
                    <a:pt x="941683" y="788635"/>
                  </a:lnTo>
                  <a:lnTo>
                    <a:pt x="916107" y="818609"/>
                  </a:lnTo>
                  <a:lnTo>
                    <a:pt x="951840" y="861060"/>
                  </a:lnTo>
                  <a:lnTo>
                    <a:pt x="975266" y="888778"/>
                  </a:lnTo>
                  <a:lnTo>
                    <a:pt x="1004181" y="923524"/>
                  </a:lnTo>
                  <a:lnTo>
                    <a:pt x="1037535" y="963468"/>
                  </a:lnTo>
                  <a:lnTo>
                    <a:pt x="1072170" y="1005037"/>
                  </a:lnTo>
                  <a:lnTo>
                    <a:pt x="1108589" y="1048581"/>
                  </a:lnTo>
                  <a:lnTo>
                    <a:pt x="1117236" y="1055683"/>
                  </a:lnTo>
                  <a:lnTo>
                    <a:pt x="1126570" y="1059372"/>
                  </a:lnTo>
                  <a:lnTo>
                    <a:pt x="1134348" y="1064964"/>
                  </a:lnTo>
                  <a:lnTo>
                    <a:pt x="1138420" y="1077826"/>
                  </a:lnTo>
                  <a:lnTo>
                    <a:pt x="1137596" y="1087745"/>
                  </a:lnTo>
                  <a:lnTo>
                    <a:pt x="1132335" y="1105533"/>
                  </a:lnTo>
                  <a:lnTo>
                    <a:pt x="1132335" y="1115473"/>
                  </a:lnTo>
                  <a:lnTo>
                    <a:pt x="1136544" y="1125818"/>
                  </a:lnTo>
                  <a:lnTo>
                    <a:pt x="1150636" y="1141378"/>
                  </a:lnTo>
                  <a:lnTo>
                    <a:pt x="1156309" y="1150106"/>
                  </a:lnTo>
                  <a:lnTo>
                    <a:pt x="1157682" y="1155793"/>
                  </a:lnTo>
                  <a:lnTo>
                    <a:pt x="1158871" y="1168449"/>
                  </a:lnTo>
                  <a:lnTo>
                    <a:pt x="1161159" y="1174225"/>
                  </a:lnTo>
                  <a:lnTo>
                    <a:pt x="1165872" y="1179556"/>
                  </a:lnTo>
                  <a:lnTo>
                    <a:pt x="1169898" y="1181023"/>
                  </a:lnTo>
                  <a:lnTo>
                    <a:pt x="1173970" y="1181547"/>
                  </a:lnTo>
                  <a:lnTo>
                    <a:pt x="1178774" y="1184087"/>
                  </a:lnTo>
                  <a:lnTo>
                    <a:pt x="1183303" y="1191289"/>
                  </a:lnTo>
                  <a:lnTo>
                    <a:pt x="1185637" y="1199918"/>
                  </a:lnTo>
                  <a:lnTo>
                    <a:pt x="1189023" y="1207262"/>
                  </a:lnTo>
                  <a:lnTo>
                    <a:pt x="1196617" y="1210508"/>
                  </a:lnTo>
                  <a:lnTo>
                    <a:pt x="1200918" y="1213963"/>
                  </a:lnTo>
                  <a:lnTo>
                    <a:pt x="1202199" y="1218334"/>
                  </a:lnTo>
                  <a:lnTo>
                    <a:pt x="1200689" y="1222941"/>
                  </a:lnTo>
                  <a:lnTo>
                    <a:pt x="1196617" y="1227298"/>
                  </a:lnTo>
                  <a:lnTo>
                    <a:pt x="1193415" y="1230569"/>
                  </a:lnTo>
                  <a:lnTo>
                    <a:pt x="1192179" y="1233670"/>
                  </a:lnTo>
                  <a:lnTo>
                    <a:pt x="1193186" y="1236627"/>
                  </a:lnTo>
                  <a:lnTo>
                    <a:pt x="1196617" y="1239282"/>
                  </a:lnTo>
                  <a:lnTo>
                    <a:pt x="1202337" y="1241899"/>
                  </a:lnTo>
                  <a:lnTo>
                    <a:pt x="1207278" y="1245836"/>
                  </a:lnTo>
                  <a:lnTo>
                    <a:pt x="1211167" y="1251068"/>
                  </a:lnTo>
                  <a:lnTo>
                    <a:pt x="1229880" y="1294197"/>
                  </a:lnTo>
                  <a:lnTo>
                    <a:pt x="1232442" y="1304010"/>
                  </a:lnTo>
                  <a:lnTo>
                    <a:pt x="1233494" y="1312502"/>
                  </a:lnTo>
                  <a:lnTo>
                    <a:pt x="1235782" y="1320066"/>
                  </a:lnTo>
                  <a:lnTo>
                    <a:pt x="1248547" y="1334366"/>
                  </a:lnTo>
                  <a:lnTo>
                    <a:pt x="1261220" y="1362172"/>
                  </a:lnTo>
                  <a:lnTo>
                    <a:pt x="1274077" y="1377988"/>
                  </a:lnTo>
                  <a:lnTo>
                    <a:pt x="1319738" y="1419566"/>
                  </a:lnTo>
                  <a:lnTo>
                    <a:pt x="1338131" y="1443471"/>
                  </a:lnTo>
                  <a:lnTo>
                    <a:pt x="1366223" y="1469592"/>
                  </a:lnTo>
                  <a:lnTo>
                    <a:pt x="1380223" y="1485805"/>
                  </a:lnTo>
                  <a:lnTo>
                    <a:pt x="1388413" y="1490271"/>
                  </a:lnTo>
                  <a:lnTo>
                    <a:pt x="1414904" y="1497705"/>
                  </a:lnTo>
                  <a:lnTo>
                    <a:pt x="1436019" y="1509940"/>
                  </a:lnTo>
                  <a:lnTo>
                    <a:pt x="1449424" y="1514157"/>
                  </a:lnTo>
                  <a:lnTo>
                    <a:pt x="1478844" y="1516655"/>
                  </a:lnTo>
                  <a:lnTo>
                    <a:pt x="1492981" y="1519726"/>
                  </a:lnTo>
                  <a:lnTo>
                    <a:pt x="1529812" y="1536249"/>
                  </a:lnTo>
                  <a:lnTo>
                    <a:pt x="1588284" y="1548112"/>
                  </a:lnTo>
                  <a:lnTo>
                    <a:pt x="1600569" y="1554536"/>
                  </a:lnTo>
                  <a:lnTo>
                    <a:pt x="1605716" y="1560582"/>
                  </a:lnTo>
                  <a:lnTo>
                    <a:pt x="1609513" y="1567330"/>
                  </a:lnTo>
                  <a:lnTo>
                    <a:pt x="1614043" y="1573440"/>
                  </a:lnTo>
                  <a:lnTo>
                    <a:pt x="1621226" y="1577522"/>
                  </a:lnTo>
                  <a:lnTo>
                    <a:pt x="1628592" y="1579914"/>
                  </a:lnTo>
                  <a:lnTo>
                    <a:pt x="1633213" y="1582864"/>
                  </a:lnTo>
                  <a:lnTo>
                    <a:pt x="1636279" y="1587959"/>
                  </a:lnTo>
                  <a:lnTo>
                    <a:pt x="1639161" y="1596704"/>
                  </a:lnTo>
                  <a:lnTo>
                    <a:pt x="1645612" y="1607566"/>
                  </a:lnTo>
                  <a:lnTo>
                    <a:pt x="1673567" y="1637917"/>
                  </a:lnTo>
                  <a:lnTo>
                    <a:pt x="1682512" y="1643590"/>
                  </a:lnTo>
                  <a:lnTo>
                    <a:pt x="1754962" y="1628866"/>
                  </a:lnTo>
                  <a:lnTo>
                    <a:pt x="1764798" y="1634840"/>
                  </a:lnTo>
                  <a:lnTo>
                    <a:pt x="1766949" y="1652405"/>
                  </a:lnTo>
                  <a:lnTo>
                    <a:pt x="1760452" y="1704002"/>
                  </a:lnTo>
                  <a:lnTo>
                    <a:pt x="1753360" y="1761055"/>
                  </a:lnTo>
                  <a:lnTo>
                    <a:pt x="1761550" y="1795709"/>
                  </a:lnTo>
                  <a:lnTo>
                    <a:pt x="1773103" y="1843845"/>
                  </a:lnTo>
                  <a:lnTo>
                    <a:pt x="1775802" y="1873599"/>
                  </a:lnTo>
                  <a:lnTo>
                    <a:pt x="1779485" y="1914007"/>
                  </a:lnTo>
                  <a:lnTo>
                    <a:pt x="1781704" y="1939100"/>
                  </a:lnTo>
                  <a:lnTo>
                    <a:pt x="1785959" y="1985162"/>
                  </a:lnTo>
                  <a:lnTo>
                    <a:pt x="1788338" y="2011164"/>
                  </a:lnTo>
                  <a:lnTo>
                    <a:pt x="1785639" y="2031920"/>
                  </a:lnTo>
                  <a:lnTo>
                    <a:pt x="1762373" y="2084408"/>
                  </a:lnTo>
                  <a:lnTo>
                    <a:pt x="1771067" y="2094966"/>
                  </a:lnTo>
                  <a:lnTo>
                    <a:pt x="1773263" y="2100374"/>
                  </a:lnTo>
                  <a:lnTo>
                    <a:pt x="1772439" y="2108458"/>
                  </a:lnTo>
                  <a:lnTo>
                    <a:pt x="1770380" y="2115588"/>
                  </a:lnTo>
                  <a:lnTo>
                    <a:pt x="1767704" y="2121148"/>
                  </a:lnTo>
                  <a:lnTo>
                    <a:pt x="1763334" y="2124468"/>
                  </a:lnTo>
                  <a:lnTo>
                    <a:pt x="1756311" y="2124906"/>
                  </a:lnTo>
                  <a:lnTo>
                    <a:pt x="1775459" y="2141992"/>
                  </a:lnTo>
                  <a:lnTo>
                    <a:pt x="1782116" y="2145645"/>
                  </a:lnTo>
                  <a:lnTo>
                    <a:pt x="1785616" y="2145542"/>
                  </a:lnTo>
                  <a:lnTo>
                    <a:pt x="1791701" y="2141992"/>
                  </a:lnTo>
                  <a:lnTo>
                    <a:pt x="1794812" y="2141426"/>
                  </a:lnTo>
                  <a:lnTo>
                    <a:pt x="1798381" y="2142609"/>
                  </a:lnTo>
                  <a:lnTo>
                    <a:pt x="1808767" y="2148398"/>
                  </a:lnTo>
                  <a:lnTo>
                    <a:pt x="1822744" y="2151459"/>
                  </a:lnTo>
                  <a:lnTo>
                    <a:pt x="1834777" y="2150764"/>
                  </a:lnTo>
                  <a:lnTo>
                    <a:pt x="1860559" y="2145645"/>
                  </a:lnTo>
                  <a:lnTo>
                    <a:pt x="1872043" y="2143844"/>
                  </a:lnTo>
                  <a:lnTo>
                    <a:pt x="1895240" y="2136666"/>
                  </a:lnTo>
                  <a:lnTo>
                    <a:pt x="1906998" y="2136074"/>
                  </a:lnTo>
                  <a:lnTo>
                    <a:pt x="1914387" y="2136846"/>
                  </a:lnTo>
                  <a:lnTo>
                    <a:pt x="1920083" y="2136666"/>
                  </a:lnTo>
                  <a:lnTo>
                    <a:pt x="1944287" y="2128946"/>
                  </a:lnTo>
                  <a:lnTo>
                    <a:pt x="1948770" y="2129075"/>
                  </a:lnTo>
                  <a:lnTo>
                    <a:pt x="1954284" y="2131056"/>
                  </a:lnTo>
                  <a:lnTo>
                    <a:pt x="1965745" y="2141632"/>
                  </a:lnTo>
                  <a:lnTo>
                    <a:pt x="1970777" y="2144745"/>
                  </a:lnTo>
                  <a:lnTo>
                    <a:pt x="1981712" y="2148732"/>
                  </a:lnTo>
                  <a:lnTo>
                    <a:pt x="1985739" y="2151305"/>
                  </a:lnTo>
                  <a:lnTo>
                    <a:pt x="1990451" y="2156475"/>
                  </a:lnTo>
                  <a:lnTo>
                    <a:pt x="1996788" y="2165811"/>
                  </a:lnTo>
                  <a:lnTo>
                    <a:pt x="2011863" y="2199310"/>
                  </a:lnTo>
                  <a:lnTo>
                    <a:pt x="2004246" y="2196303"/>
                  </a:lnTo>
                  <a:lnTo>
                    <a:pt x="1994569" y="2196380"/>
                  </a:lnTo>
                  <a:lnTo>
                    <a:pt x="1985876" y="2200158"/>
                  </a:lnTo>
                  <a:lnTo>
                    <a:pt x="1981026" y="2208151"/>
                  </a:lnTo>
                  <a:lnTo>
                    <a:pt x="1979379" y="2213162"/>
                  </a:lnTo>
                  <a:lnTo>
                    <a:pt x="1974666" y="2219919"/>
                  </a:lnTo>
                  <a:lnTo>
                    <a:pt x="1972791" y="2224903"/>
                  </a:lnTo>
                  <a:lnTo>
                    <a:pt x="1972150" y="2230760"/>
                  </a:lnTo>
                  <a:lnTo>
                    <a:pt x="1974392" y="2286858"/>
                  </a:lnTo>
                  <a:lnTo>
                    <a:pt x="1978372" y="2296147"/>
                  </a:lnTo>
                  <a:lnTo>
                    <a:pt x="1983908" y="2304228"/>
                  </a:lnTo>
                  <a:lnTo>
                    <a:pt x="1987614" y="2312232"/>
                  </a:lnTo>
                  <a:lnTo>
                    <a:pt x="1986196" y="2321311"/>
                  </a:lnTo>
                  <a:lnTo>
                    <a:pt x="1979562" y="2327363"/>
                  </a:lnTo>
                  <a:lnTo>
                    <a:pt x="1961581" y="2330261"/>
                  </a:lnTo>
                  <a:lnTo>
                    <a:pt x="1954284" y="2334081"/>
                  </a:lnTo>
                  <a:lnTo>
                    <a:pt x="1951058" y="2341901"/>
                  </a:lnTo>
                  <a:lnTo>
                    <a:pt x="1947535" y="2413892"/>
                  </a:lnTo>
                  <a:lnTo>
                    <a:pt x="1942868" y="2433680"/>
                  </a:lnTo>
                  <a:lnTo>
                    <a:pt x="1932940" y="2443431"/>
                  </a:lnTo>
                  <a:lnTo>
                    <a:pt x="1928479" y="2443226"/>
                  </a:lnTo>
                  <a:lnTo>
                    <a:pt x="1925025" y="2441435"/>
                  </a:lnTo>
                  <a:lnTo>
                    <a:pt x="1921822" y="2439157"/>
                  </a:lnTo>
                  <a:lnTo>
                    <a:pt x="1918002" y="2437391"/>
                  </a:lnTo>
                  <a:lnTo>
                    <a:pt x="1913769" y="2437007"/>
                  </a:lnTo>
                  <a:lnTo>
                    <a:pt x="1900867" y="2439899"/>
                  </a:lnTo>
                  <a:lnTo>
                    <a:pt x="1883390" y="2439413"/>
                  </a:lnTo>
                  <a:lnTo>
                    <a:pt x="1866141" y="2436751"/>
                  </a:lnTo>
                  <a:lnTo>
                    <a:pt x="1826107" y="2435753"/>
                  </a:lnTo>
                  <a:lnTo>
                    <a:pt x="1791426" y="2434909"/>
                  </a:lnTo>
                  <a:lnTo>
                    <a:pt x="1761275" y="2434141"/>
                  </a:lnTo>
                  <a:lnTo>
                    <a:pt x="1756471" y="2435549"/>
                  </a:lnTo>
                  <a:lnTo>
                    <a:pt x="1753086" y="2440053"/>
                  </a:lnTo>
                  <a:lnTo>
                    <a:pt x="1748510" y="2448523"/>
                  </a:lnTo>
                  <a:lnTo>
                    <a:pt x="1745536" y="2450800"/>
                  </a:lnTo>
                  <a:lnTo>
                    <a:pt x="1742242" y="2452591"/>
                  </a:lnTo>
                  <a:lnTo>
                    <a:pt x="1738422" y="2454024"/>
                  </a:lnTo>
                  <a:lnTo>
                    <a:pt x="1724742" y="2457146"/>
                  </a:lnTo>
                  <a:lnTo>
                    <a:pt x="1720967" y="2456864"/>
                  </a:lnTo>
                  <a:lnTo>
                    <a:pt x="1716026" y="2454434"/>
                  </a:lnTo>
                  <a:lnTo>
                    <a:pt x="1711268" y="2453461"/>
                  </a:lnTo>
                  <a:lnTo>
                    <a:pt x="1707470" y="2455815"/>
                  </a:lnTo>
                  <a:lnTo>
                    <a:pt x="1703970" y="2459499"/>
                  </a:lnTo>
                  <a:lnTo>
                    <a:pt x="1700287" y="2462390"/>
                  </a:lnTo>
                  <a:lnTo>
                    <a:pt x="1691228" y="2465562"/>
                  </a:lnTo>
                  <a:lnTo>
                    <a:pt x="1617154" y="2473440"/>
                  </a:lnTo>
                  <a:lnTo>
                    <a:pt x="1612945" y="2474668"/>
                  </a:lnTo>
                  <a:lnTo>
                    <a:pt x="1609468" y="2477379"/>
                  </a:lnTo>
                  <a:lnTo>
                    <a:pt x="1605853" y="2483823"/>
                  </a:lnTo>
                  <a:lnTo>
                    <a:pt x="1603291" y="2486176"/>
                  </a:lnTo>
                  <a:lnTo>
                    <a:pt x="1598716" y="2487378"/>
                  </a:lnTo>
                  <a:lnTo>
                    <a:pt x="1589382" y="2486943"/>
                  </a:lnTo>
                  <a:lnTo>
                    <a:pt x="1585219" y="2487378"/>
                  </a:lnTo>
                  <a:lnTo>
                    <a:pt x="1581558" y="2489014"/>
                  </a:lnTo>
                  <a:lnTo>
                    <a:pt x="1575839" y="2493207"/>
                  </a:lnTo>
                  <a:lnTo>
                    <a:pt x="1572225" y="2495278"/>
                  </a:lnTo>
                  <a:lnTo>
                    <a:pt x="1563578" y="2498730"/>
                  </a:lnTo>
                  <a:lnTo>
                    <a:pt x="1559734" y="2501158"/>
                  </a:lnTo>
                  <a:lnTo>
                    <a:pt x="1556944" y="2504890"/>
                  </a:lnTo>
                  <a:lnTo>
                    <a:pt x="1556120" y="2509236"/>
                  </a:lnTo>
                  <a:lnTo>
                    <a:pt x="1557447" y="2512482"/>
                  </a:lnTo>
                  <a:lnTo>
                    <a:pt x="1559140" y="2515268"/>
                  </a:lnTo>
                  <a:lnTo>
                    <a:pt x="1559551" y="2518335"/>
                  </a:lnTo>
                  <a:lnTo>
                    <a:pt x="1554976" y="2526947"/>
                  </a:lnTo>
                  <a:lnTo>
                    <a:pt x="1541067" y="2540641"/>
                  </a:lnTo>
                  <a:lnTo>
                    <a:pt x="1537910" y="2546772"/>
                  </a:lnTo>
                  <a:lnTo>
                    <a:pt x="1540335" y="2558112"/>
                  </a:lnTo>
                  <a:lnTo>
                    <a:pt x="1544659" y="2567203"/>
                  </a:lnTo>
                  <a:lnTo>
                    <a:pt x="1545048" y="2574225"/>
                  </a:lnTo>
                  <a:lnTo>
                    <a:pt x="1535440" y="2579331"/>
                  </a:lnTo>
                  <a:lnTo>
                    <a:pt x="1518831" y="2577007"/>
                  </a:lnTo>
                  <a:lnTo>
                    <a:pt x="1499158" y="2570012"/>
                  </a:lnTo>
                  <a:lnTo>
                    <a:pt x="1482504" y="2567790"/>
                  </a:lnTo>
                  <a:lnTo>
                    <a:pt x="1475000" y="2579790"/>
                  </a:lnTo>
                  <a:lnTo>
                    <a:pt x="1473399" y="2591940"/>
                  </a:lnTo>
                  <a:lnTo>
                    <a:pt x="1469373" y="2597019"/>
                  </a:lnTo>
                  <a:lnTo>
                    <a:pt x="1451049" y="2600107"/>
                  </a:lnTo>
                  <a:lnTo>
                    <a:pt x="1441967" y="2602914"/>
                  </a:lnTo>
                  <a:lnTo>
                    <a:pt x="1433731" y="2606997"/>
                  </a:lnTo>
                  <a:lnTo>
                    <a:pt x="1417832" y="2617586"/>
                  </a:lnTo>
                  <a:lnTo>
                    <a:pt x="1364439" y="2632789"/>
                  </a:lnTo>
                  <a:lnTo>
                    <a:pt x="1353733" y="2641179"/>
                  </a:lnTo>
                  <a:lnTo>
                    <a:pt x="1347281" y="2654464"/>
                  </a:lnTo>
                  <a:lnTo>
                    <a:pt x="1343530" y="2669759"/>
                  </a:lnTo>
                  <a:lnTo>
                    <a:pt x="1339458" y="2699752"/>
                  </a:lnTo>
                  <a:lnTo>
                    <a:pt x="1335935" y="2726266"/>
                  </a:lnTo>
                  <a:lnTo>
                    <a:pt x="1331725" y="2756916"/>
                  </a:lnTo>
                  <a:lnTo>
                    <a:pt x="1326144" y="2797876"/>
                  </a:lnTo>
                  <a:lnTo>
                    <a:pt x="1321477" y="2832225"/>
                  </a:lnTo>
                  <a:lnTo>
                    <a:pt x="1319006" y="2840892"/>
                  </a:lnTo>
                  <a:lnTo>
                    <a:pt x="1312281" y="2849100"/>
                  </a:lnTo>
                  <a:lnTo>
                    <a:pt x="1304594" y="2850879"/>
                  </a:lnTo>
                  <a:lnTo>
                    <a:pt x="1296038" y="2850675"/>
                  </a:lnTo>
                  <a:lnTo>
                    <a:pt x="1286659" y="2852937"/>
                  </a:lnTo>
                  <a:lnTo>
                    <a:pt x="1277325" y="2865868"/>
                  </a:lnTo>
                  <a:lnTo>
                    <a:pt x="1279522" y="2883952"/>
                  </a:lnTo>
                  <a:lnTo>
                    <a:pt x="1284417" y="2903401"/>
                  </a:lnTo>
                  <a:lnTo>
                    <a:pt x="1283136" y="2920357"/>
                  </a:lnTo>
                  <a:lnTo>
                    <a:pt x="1280345" y="2924189"/>
                  </a:lnTo>
                  <a:lnTo>
                    <a:pt x="1273848" y="2930660"/>
                  </a:lnTo>
                  <a:lnTo>
                    <a:pt x="1271240" y="2935379"/>
                  </a:lnTo>
                  <a:lnTo>
                    <a:pt x="1269730" y="2942432"/>
                  </a:lnTo>
                  <a:lnTo>
                    <a:pt x="1267900" y="2971093"/>
                  </a:lnTo>
                  <a:lnTo>
                    <a:pt x="1265247" y="3013094"/>
                  </a:lnTo>
                  <a:lnTo>
                    <a:pt x="1262135" y="3061877"/>
                  </a:lnTo>
                  <a:lnTo>
                    <a:pt x="1259482" y="3103156"/>
                  </a:lnTo>
                  <a:lnTo>
                    <a:pt x="1245422" y="3143952"/>
                  </a:lnTo>
                  <a:lnTo>
                    <a:pt x="1245398" y="3143970"/>
                  </a:lnTo>
                  <a:lnTo>
                    <a:pt x="1242588" y="3136823"/>
                  </a:lnTo>
                  <a:lnTo>
                    <a:pt x="1241651" y="3128619"/>
                  </a:lnTo>
                  <a:lnTo>
                    <a:pt x="1233941" y="3123063"/>
                  </a:lnTo>
                  <a:lnTo>
                    <a:pt x="1232573" y="3120056"/>
                  </a:lnTo>
                  <a:lnTo>
                    <a:pt x="1230447" y="3118523"/>
                  </a:lnTo>
                  <a:lnTo>
                    <a:pt x="1226124" y="3121371"/>
                  </a:lnTo>
                  <a:lnTo>
                    <a:pt x="1224863" y="3124159"/>
                  </a:lnTo>
                  <a:lnTo>
                    <a:pt x="1224215" y="3132024"/>
                  </a:lnTo>
                  <a:lnTo>
                    <a:pt x="1222846" y="3135031"/>
                  </a:lnTo>
                  <a:lnTo>
                    <a:pt x="1225295" y="3137341"/>
                  </a:lnTo>
                  <a:lnTo>
                    <a:pt x="1229690" y="3142517"/>
                  </a:lnTo>
                  <a:lnTo>
                    <a:pt x="1232176" y="3144747"/>
                  </a:lnTo>
                  <a:lnTo>
                    <a:pt x="1222701" y="3143672"/>
                  </a:lnTo>
                  <a:lnTo>
                    <a:pt x="1215532" y="3140765"/>
                  </a:lnTo>
                  <a:lnTo>
                    <a:pt x="1208219" y="3140685"/>
                  </a:lnTo>
                  <a:lnTo>
                    <a:pt x="1198636" y="3148091"/>
                  </a:lnTo>
                  <a:lnTo>
                    <a:pt x="1209084" y="3151435"/>
                  </a:lnTo>
                  <a:lnTo>
                    <a:pt x="1213407" y="3153864"/>
                  </a:lnTo>
                  <a:lnTo>
                    <a:pt x="1217045" y="3158123"/>
                  </a:lnTo>
                  <a:lnTo>
                    <a:pt x="1214668" y="3162840"/>
                  </a:lnTo>
                  <a:lnTo>
                    <a:pt x="1207751" y="3171775"/>
                  </a:lnTo>
                  <a:lnTo>
                    <a:pt x="1205697" y="3176949"/>
                  </a:lnTo>
                  <a:lnTo>
                    <a:pt x="1205697" y="3179535"/>
                  </a:lnTo>
                  <a:lnTo>
                    <a:pt x="1205193" y="3181465"/>
                  </a:lnTo>
                  <a:lnTo>
                    <a:pt x="1201698" y="3184807"/>
                  </a:lnTo>
                  <a:lnTo>
                    <a:pt x="1195322" y="3188209"/>
                  </a:lnTo>
                  <a:lnTo>
                    <a:pt x="1171185" y="3195430"/>
                  </a:lnTo>
                  <a:lnTo>
                    <a:pt x="1177597" y="3199905"/>
                  </a:lnTo>
                  <a:lnTo>
                    <a:pt x="1167259" y="3213740"/>
                  </a:lnTo>
                  <a:lnTo>
                    <a:pt x="1092806" y="3188089"/>
                  </a:lnTo>
                  <a:lnTo>
                    <a:pt x="1066925" y="3182533"/>
                  </a:lnTo>
                  <a:lnTo>
                    <a:pt x="1067106" y="3174534"/>
                  </a:lnTo>
                  <a:lnTo>
                    <a:pt x="1060374" y="3162390"/>
                  </a:lnTo>
                  <a:lnTo>
                    <a:pt x="998549" y="3140208"/>
                  </a:lnTo>
                  <a:lnTo>
                    <a:pt x="925993" y="3128062"/>
                  </a:lnTo>
                  <a:lnTo>
                    <a:pt x="864461" y="3113484"/>
                  </a:lnTo>
                  <a:lnTo>
                    <a:pt x="822743" y="3108305"/>
                  </a:lnTo>
                  <a:lnTo>
                    <a:pt x="815430" y="3104281"/>
                  </a:lnTo>
                  <a:lnTo>
                    <a:pt x="822239" y="3097965"/>
                  </a:lnTo>
                  <a:lnTo>
                    <a:pt x="811539" y="3082543"/>
                  </a:lnTo>
                  <a:lnTo>
                    <a:pt x="810134" y="3075946"/>
                  </a:lnTo>
                  <a:lnTo>
                    <a:pt x="810026" y="3048455"/>
                  </a:lnTo>
                  <a:lnTo>
                    <a:pt x="808621" y="3044148"/>
                  </a:lnTo>
                  <a:lnTo>
                    <a:pt x="792517" y="3028133"/>
                  </a:lnTo>
                  <a:lnTo>
                    <a:pt x="785636" y="3024064"/>
                  </a:lnTo>
                  <a:lnTo>
                    <a:pt x="777855" y="3023086"/>
                  </a:lnTo>
                  <a:lnTo>
                    <a:pt x="769929" y="3023864"/>
                  </a:lnTo>
                  <a:lnTo>
                    <a:pt x="739595" y="3033259"/>
                  </a:lnTo>
                  <a:lnTo>
                    <a:pt x="731994" y="3037447"/>
                  </a:lnTo>
                  <a:lnTo>
                    <a:pt x="727779" y="3044128"/>
                  </a:lnTo>
                  <a:lnTo>
                    <a:pt x="720862" y="3052523"/>
                  </a:lnTo>
                  <a:lnTo>
                    <a:pt x="717295" y="3057906"/>
                  </a:lnTo>
                  <a:lnTo>
                    <a:pt x="717187" y="3061116"/>
                  </a:lnTo>
                  <a:lnTo>
                    <a:pt x="718556" y="3064226"/>
                  </a:lnTo>
                  <a:lnTo>
                    <a:pt x="720285" y="3074172"/>
                  </a:lnTo>
                  <a:lnTo>
                    <a:pt x="722447" y="3075507"/>
                  </a:lnTo>
                  <a:lnTo>
                    <a:pt x="725473" y="3075826"/>
                  </a:lnTo>
                  <a:lnTo>
                    <a:pt x="730373" y="3078238"/>
                  </a:lnTo>
                  <a:lnTo>
                    <a:pt x="734191" y="3078178"/>
                  </a:lnTo>
                  <a:lnTo>
                    <a:pt x="736065" y="3079434"/>
                  </a:lnTo>
                  <a:lnTo>
                    <a:pt x="737830" y="3082543"/>
                  </a:lnTo>
                  <a:lnTo>
                    <a:pt x="742498" y="3087537"/>
                  </a:lnTo>
                  <a:lnTo>
                    <a:pt x="737650" y="3086847"/>
                  </a:lnTo>
                  <a:lnTo>
                    <a:pt x="737578" y="3087923"/>
                  </a:lnTo>
                  <a:lnTo>
                    <a:pt x="750403" y="3094538"/>
                  </a:lnTo>
                  <a:lnTo>
                    <a:pt x="749156" y="3100811"/>
                  </a:lnTo>
                  <a:lnTo>
                    <a:pt x="744021" y="3099580"/>
                  </a:lnTo>
                  <a:lnTo>
                    <a:pt x="729801" y="3093619"/>
                  </a:lnTo>
                  <a:lnTo>
                    <a:pt x="711783" y="3086130"/>
                  </a:lnTo>
                  <a:lnTo>
                    <a:pt x="702813" y="3081088"/>
                  </a:lnTo>
                  <a:lnTo>
                    <a:pt x="683629" y="3081431"/>
                  </a:lnTo>
                  <a:lnTo>
                    <a:pt x="670822" y="3070923"/>
                  </a:lnTo>
                  <a:lnTo>
                    <a:pt x="674965" y="3063109"/>
                  </a:lnTo>
                  <a:lnTo>
                    <a:pt x="676874" y="3061195"/>
                  </a:lnTo>
                  <a:lnTo>
                    <a:pt x="670426" y="3058245"/>
                  </a:lnTo>
                  <a:lnTo>
                    <a:pt x="662392" y="3057069"/>
                  </a:lnTo>
                  <a:lnTo>
                    <a:pt x="646361" y="3057846"/>
                  </a:lnTo>
                  <a:lnTo>
                    <a:pt x="634112" y="3060238"/>
                  </a:lnTo>
                  <a:lnTo>
                    <a:pt x="631518" y="3061195"/>
                  </a:lnTo>
                  <a:lnTo>
                    <a:pt x="627555" y="3065681"/>
                  </a:lnTo>
                  <a:lnTo>
                    <a:pt x="627555" y="3068551"/>
                  </a:lnTo>
                  <a:lnTo>
                    <a:pt x="628672" y="3070963"/>
                  </a:lnTo>
                  <a:lnTo>
                    <a:pt x="637922" y="3077303"/>
                  </a:lnTo>
                  <a:lnTo>
                    <a:pt x="634927" y="3086409"/>
                  </a:lnTo>
                  <a:lnTo>
                    <a:pt x="622872" y="3086309"/>
                  </a:lnTo>
                  <a:lnTo>
                    <a:pt x="613973" y="3080390"/>
                  </a:lnTo>
                  <a:lnTo>
                    <a:pt x="609110" y="3078776"/>
                  </a:lnTo>
                  <a:lnTo>
                    <a:pt x="593979" y="3076544"/>
                  </a:lnTo>
                  <a:lnTo>
                    <a:pt x="590521" y="3073953"/>
                  </a:lnTo>
                  <a:lnTo>
                    <a:pt x="585657" y="3067574"/>
                  </a:lnTo>
                  <a:lnTo>
                    <a:pt x="578630" y="3063749"/>
                  </a:lnTo>
                  <a:lnTo>
                    <a:pt x="562378" y="3064773"/>
                  </a:lnTo>
                  <a:lnTo>
                    <a:pt x="539845" y="3068207"/>
                  </a:lnTo>
                  <a:lnTo>
                    <a:pt x="516116" y="3069156"/>
                  </a:lnTo>
                  <a:lnTo>
                    <a:pt x="499730" y="3081425"/>
                  </a:lnTo>
                  <a:lnTo>
                    <a:pt x="481088" y="3074963"/>
                  </a:lnTo>
                  <a:lnTo>
                    <a:pt x="462570" y="3057256"/>
                  </a:lnTo>
                  <a:lnTo>
                    <a:pt x="442653" y="3052029"/>
                  </a:lnTo>
                  <a:lnTo>
                    <a:pt x="391417" y="3055218"/>
                  </a:lnTo>
                  <a:lnTo>
                    <a:pt x="371435" y="3055014"/>
                  </a:lnTo>
                  <a:lnTo>
                    <a:pt x="337788" y="3047187"/>
                  </a:lnTo>
                  <a:lnTo>
                    <a:pt x="316740" y="3025760"/>
                  </a:lnTo>
                  <a:lnTo>
                    <a:pt x="300564" y="3016866"/>
                  </a:lnTo>
                  <a:lnTo>
                    <a:pt x="275502" y="3021652"/>
                  </a:lnTo>
                  <a:lnTo>
                    <a:pt x="223201" y="3030048"/>
                  </a:lnTo>
                  <a:lnTo>
                    <a:pt x="210780" y="3032001"/>
                  </a:lnTo>
                  <a:lnTo>
                    <a:pt x="208861" y="3020341"/>
                  </a:lnTo>
                  <a:lnTo>
                    <a:pt x="220482" y="3015274"/>
                  </a:lnTo>
                  <a:lnTo>
                    <a:pt x="220757" y="3007900"/>
                  </a:lnTo>
                  <a:lnTo>
                    <a:pt x="221901" y="3000006"/>
                  </a:lnTo>
                  <a:lnTo>
                    <a:pt x="213711" y="2995912"/>
                  </a:lnTo>
                  <a:lnTo>
                    <a:pt x="210051" y="2991096"/>
                  </a:lnTo>
                  <a:lnTo>
                    <a:pt x="194403" y="2964310"/>
                  </a:lnTo>
                  <a:lnTo>
                    <a:pt x="187083" y="2957018"/>
                  </a:lnTo>
                  <a:lnTo>
                    <a:pt x="180998" y="2949206"/>
                  </a:lnTo>
                  <a:lnTo>
                    <a:pt x="178024" y="2939122"/>
                  </a:lnTo>
                  <a:lnTo>
                    <a:pt x="170795" y="2930203"/>
                  </a:lnTo>
                  <a:lnTo>
                    <a:pt x="157435" y="2925052"/>
                  </a:lnTo>
                  <a:lnTo>
                    <a:pt x="147690" y="2915103"/>
                  </a:lnTo>
                  <a:lnTo>
                    <a:pt x="145356" y="2897347"/>
                  </a:lnTo>
                  <a:lnTo>
                    <a:pt x="131036" y="2873870"/>
                  </a:lnTo>
                  <a:lnTo>
                    <a:pt x="47171" y="2799593"/>
                  </a:lnTo>
                  <a:lnTo>
                    <a:pt x="31386" y="2789598"/>
                  </a:lnTo>
                  <a:lnTo>
                    <a:pt x="25347" y="2787029"/>
                  </a:lnTo>
                  <a:lnTo>
                    <a:pt x="23562" y="2778113"/>
                  </a:lnTo>
                  <a:lnTo>
                    <a:pt x="25713" y="2762350"/>
                  </a:lnTo>
                  <a:lnTo>
                    <a:pt x="33719" y="2750172"/>
                  </a:lnTo>
                  <a:lnTo>
                    <a:pt x="39027" y="2747244"/>
                  </a:lnTo>
                  <a:lnTo>
                    <a:pt x="47766" y="2725706"/>
                  </a:lnTo>
                  <a:lnTo>
                    <a:pt x="50419" y="2707420"/>
                  </a:lnTo>
                  <a:lnTo>
                    <a:pt x="50145" y="2677024"/>
                  </a:lnTo>
                  <a:lnTo>
                    <a:pt x="55544" y="2664177"/>
                  </a:lnTo>
                  <a:lnTo>
                    <a:pt x="61537" y="2656236"/>
                  </a:lnTo>
                  <a:lnTo>
                    <a:pt x="60759" y="2640134"/>
                  </a:lnTo>
                  <a:lnTo>
                    <a:pt x="69086" y="2629984"/>
                  </a:lnTo>
                  <a:lnTo>
                    <a:pt x="76178" y="2610940"/>
                  </a:lnTo>
                  <a:lnTo>
                    <a:pt x="72381" y="2591992"/>
                  </a:lnTo>
                  <a:lnTo>
                    <a:pt x="57099" y="2573867"/>
                  </a:lnTo>
                  <a:lnTo>
                    <a:pt x="48818" y="2545061"/>
                  </a:lnTo>
                  <a:lnTo>
                    <a:pt x="59844" y="2522335"/>
                  </a:lnTo>
                  <a:lnTo>
                    <a:pt x="74028" y="2505377"/>
                  </a:lnTo>
                  <a:lnTo>
                    <a:pt x="73616" y="2488439"/>
                  </a:lnTo>
                  <a:lnTo>
                    <a:pt x="59478" y="2475538"/>
                  </a:lnTo>
                  <a:lnTo>
                    <a:pt x="52249" y="2464155"/>
                  </a:lnTo>
                  <a:lnTo>
                    <a:pt x="64694" y="2442843"/>
                  </a:lnTo>
                  <a:lnTo>
                    <a:pt x="77230" y="2405200"/>
                  </a:lnTo>
                  <a:lnTo>
                    <a:pt x="53896" y="2357768"/>
                  </a:lnTo>
                  <a:lnTo>
                    <a:pt x="20222" y="2318901"/>
                  </a:lnTo>
                  <a:lnTo>
                    <a:pt x="11026" y="2285127"/>
                  </a:lnTo>
                  <a:lnTo>
                    <a:pt x="12444" y="2253130"/>
                  </a:lnTo>
                  <a:lnTo>
                    <a:pt x="10752" y="2234588"/>
                  </a:lnTo>
                  <a:lnTo>
                    <a:pt x="137" y="2192833"/>
                  </a:lnTo>
                  <a:lnTo>
                    <a:pt x="0" y="2143510"/>
                  </a:lnTo>
                  <a:lnTo>
                    <a:pt x="50968" y="1943335"/>
                  </a:lnTo>
                  <a:lnTo>
                    <a:pt x="56825" y="1886098"/>
                  </a:lnTo>
                  <a:lnTo>
                    <a:pt x="53851" y="1712534"/>
                  </a:lnTo>
                  <a:lnTo>
                    <a:pt x="104911" y="1645772"/>
                  </a:lnTo>
                  <a:lnTo>
                    <a:pt x="118637" y="1600290"/>
                  </a:lnTo>
                  <a:lnTo>
                    <a:pt x="102898" y="1574780"/>
                  </a:lnTo>
                  <a:lnTo>
                    <a:pt x="66524" y="1547124"/>
                  </a:lnTo>
                  <a:lnTo>
                    <a:pt x="50053" y="1521652"/>
                  </a:lnTo>
                  <a:lnTo>
                    <a:pt x="75675" y="1507949"/>
                  </a:lnTo>
                  <a:lnTo>
                    <a:pt x="126003" y="1490844"/>
                  </a:lnTo>
                  <a:lnTo>
                    <a:pt x="228992" y="1430817"/>
                  </a:lnTo>
                  <a:lnTo>
                    <a:pt x="248986" y="1415082"/>
                  </a:lnTo>
                  <a:lnTo>
                    <a:pt x="261980" y="1400947"/>
                  </a:lnTo>
                  <a:lnTo>
                    <a:pt x="262712" y="1382268"/>
                  </a:lnTo>
                  <a:lnTo>
                    <a:pt x="258091" y="1362656"/>
                  </a:lnTo>
                  <a:lnTo>
                    <a:pt x="245097" y="1335424"/>
                  </a:lnTo>
                  <a:lnTo>
                    <a:pt x="244503" y="1293949"/>
                  </a:lnTo>
                  <a:lnTo>
                    <a:pt x="238143" y="1260327"/>
                  </a:lnTo>
                  <a:lnTo>
                    <a:pt x="244503" y="1227678"/>
                  </a:lnTo>
                  <a:lnTo>
                    <a:pt x="281608" y="1170964"/>
                  </a:lnTo>
                  <a:lnTo>
                    <a:pt x="295197" y="1120745"/>
                  </a:lnTo>
                  <a:lnTo>
                    <a:pt x="296432" y="1076461"/>
                  </a:lnTo>
                  <a:lnTo>
                    <a:pt x="281150" y="969058"/>
                  </a:lnTo>
                  <a:lnTo>
                    <a:pt x="263490" y="924380"/>
                  </a:lnTo>
                  <a:lnTo>
                    <a:pt x="243496" y="911151"/>
                  </a:lnTo>
                  <a:lnTo>
                    <a:pt x="233019" y="900078"/>
                  </a:lnTo>
                  <a:lnTo>
                    <a:pt x="236999" y="857713"/>
                  </a:lnTo>
                  <a:lnTo>
                    <a:pt x="327773" y="435130"/>
                  </a:lnTo>
                  <a:lnTo>
                    <a:pt x="341727" y="428431"/>
                  </a:lnTo>
                  <a:lnTo>
                    <a:pt x="673847" y="334106"/>
                  </a:lnTo>
                  <a:lnTo>
                    <a:pt x="697958" y="338420"/>
                  </a:lnTo>
                  <a:lnTo>
                    <a:pt x="713606" y="354982"/>
                  </a:lnTo>
                  <a:lnTo>
                    <a:pt x="723671" y="363048"/>
                  </a:lnTo>
                  <a:lnTo>
                    <a:pt x="764666" y="374346"/>
                  </a:lnTo>
                  <a:lnTo>
                    <a:pt x="819203" y="414580"/>
                  </a:lnTo>
                  <a:lnTo>
                    <a:pt x="888930" y="514061"/>
                  </a:lnTo>
                  <a:lnTo>
                    <a:pt x="925167" y="545206"/>
                  </a:lnTo>
                  <a:lnTo>
                    <a:pt x="985377" y="543098"/>
                  </a:lnTo>
                  <a:lnTo>
                    <a:pt x="1000384" y="537143"/>
                  </a:lnTo>
                  <a:lnTo>
                    <a:pt x="1007293" y="526506"/>
                  </a:lnTo>
                  <a:lnTo>
                    <a:pt x="1008071" y="510478"/>
                  </a:lnTo>
                  <a:lnTo>
                    <a:pt x="985560" y="410658"/>
                  </a:lnTo>
                  <a:lnTo>
                    <a:pt x="983730" y="371432"/>
                  </a:lnTo>
                  <a:lnTo>
                    <a:pt x="992972" y="236678"/>
                  </a:lnTo>
                  <a:lnTo>
                    <a:pt x="1013927" y="160844"/>
                  </a:lnTo>
                  <a:lnTo>
                    <a:pt x="1042294" y="92589"/>
                  </a:lnTo>
                  <a:lnTo>
                    <a:pt x="1048425" y="30161"/>
                  </a:lnTo>
                  <a:lnTo>
                    <a:pt x="1040400" y="0"/>
                  </a:lnTo>
                  <a:lnTo>
                    <a:pt x="1115498" y="11022"/>
                  </a:lnTo>
                  <a:lnTo>
                    <a:pt x="1202291" y="23755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Kerman" descr="This shape forms part of the Globus PowerPoint World Maps Template." title="GlobusShape">
              <a:extLst>
                <a:ext uri="{FF2B5EF4-FFF2-40B4-BE49-F238E27FC236}">
                  <a16:creationId xmlns:a16="http://schemas.microsoft.com/office/drawing/2014/main" id="{CB0F9D79-7A0D-4891-B0DE-32539CD8B412}"/>
                </a:ext>
              </a:extLst>
            </p:cNvPr>
            <p:cNvSpPr/>
            <p:nvPr/>
          </p:nvSpPr>
          <p:spPr>
            <a:xfrm>
              <a:off x="4596484" y="4227354"/>
              <a:ext cx="2265357" cy="3059750"/>
            </a:xfrm>
            <a:custGeom>
              <a:avLst/>
              <a:gdLst/>
              <a:ahLst/>
              <a:cxnLst/>
              <a:rect l="l" t="t" r="r" b="b"/>
              <a:pathLst>
                <a:path w="2265357" h="3059750">
                  <a:moveTo>
                    <a:pt x="1521372" y="214655"/>
                  </a:moveTo>
                  <a:lnTo>
                    <a:pt x="2025201" y="442578"/>
                  </a:lnTo>
                  <a:lnTo>
                    <a:pt x="2088706" y="490025"/>
                  </a:lnTo>
                  <a:lnTo>
                    <a:pt x="2265358" y="747636"/>
                  </a:lnTo>
                  <a:lnTo>
                    <a:pt x="2174584" y="1170219"/>
                  </a:lnTo>
                  <a:lnTo>
                    <a:pt x="2170604" y="1212584"/>
                  </a:lnTo>
                  <a:lnTo>
                    <a:pt x="2181081" y="1223657"/>
                  </a:lnTo>
                  <a:lnTo>
                    <a:pt x="2201075" y="1236886"/>
                  </a:lnTo>
                  <a:lnTo>
                    <a:pt x="2218735" y="1281564"/>
                  </a:lnTo>
                  <a:lnTo>
                    <a:pt x="2234017" y="1388967"/>
                  </a:lnTo>
                  <a:lnTo>
                    <a:pt x="2232782" y="1433251"/>
                  </a:lnTo>
                  <a:lnTo>
                    <a:pt x="2219193" y="1483470"/>
                  </a:lnTo>
                  <a:lnTo>
                    <a:pt x="2182088" y="1540184"/>
                  </a:lnTo>
                  <a:lnTo>
                    <a:pt x="2175728" y="1572833"/>
                  </a:lnTo>
                  <a:lnTo>
                    <a:pt x="2182088" y="1606455"/>
                  </a:lnTo>
                  <a:lnTo>
                    <a:pt x="2182682" y="1647930"/>
                  </a:lnTo>
                  <a:lnTo>
                    <a:pt x="2195676" y="1675162"/>
                  </a:lnTo>
                  <a:lnTo>
                    <a:pt x="2200297" y="1694774"/>
                  </a:lnTo>
                  <a:lnTo>
                    <a:pt x="2199565" y="1713453"/>
                  </a:lnTo>
                  <a:lnTo>
                    <a:pt x="2186571" y="1727588"/>
                  </a:lnTo>
                  <a:lnTo>
                    <a:pt x="2166577" y="1743323"/>
                  </a:lnTo>
                  <a:lnTo>
                    <a:pt x="2063588" y="1803350"/>
                  </a:lnTo>
                  <a:lnTo>
                    <a:pt x="2013260" y="1820455"/>
                  </a:lnTo>
                  <a:lnTo>
                    <a:pt x="1987638" y="1834158"/>
                  </a:lnTo>
                  <a:lnTo>
                    <a:pt x="2004109" y="1859630"/>
                  </a:lnTo>
                  <a:lnTo>
                    <a:pt x="2040483" y="1887286"/>
                  </a:lnTo>
                  <a:lnTo>
                    <a:pt x="2056222" y="1912796"/>
                  </a:lnTo>
                  <a:lnTo>
                    <a:pt x="2042496" y="1958278"/>
                  </a:lnTo>
                  <a:lnTo>
                    <a:pt x="1991436" y="2025040"/>
                  </a:lnTo>
                  <a:lnTo>
                    <a:pt x="1994410" y="2198604"/>
                  </a:lnTo>
                  <a:lnTo>
                    <a:pt x="1988553" y="2255841"/>
                  </a:lnTo>
                  <a:lnTo>
                    <a:pt x="1937585" y="2456016"/>
                  </a:lnTo>
                  <a:lnTo>
                    <a:pt x="1937722" y="2505339"/>
                  </a:lnTo>
                  <a:lnTo>
                    <a:pt x="1948337" y="2547094"/>
                  </a:lnTo>
                  <a:lnTo>
                    <a:pt x="1950029" y="2565636"/>
                  </a:lnTo>
                  <a:lnTo>
                    <a:pt x="1948611" y="2597633"/>
                  </a:lnTo>
                  <a:lnTo>
                    <a:pt x="1957807" y="2631407"/>
                  </a:lnTo>
                  <a:lnTo>
                    <a:pt x="1991481" y="2670274"/>
                  </a:lnTo>
                  <a:lnTo>
                    <a:pt x="2014815" y="2717706"/>
                  </a:lnTo>
                  <a:lnTo>
                    <a:pt x="2002279" y="2755349"/>
                  </a:lnTo>
                  <a:lnTo>
                    <a:pt x="1989834" y="2776661"/>
                  </a:lnTo>
                  <a:lnTo>
                    <a:pt x="1997063" y="2788044"/>
                  </a:lnTo>
                  <a:lnTo>
                    <a:pt x="2011201" y="2800945"/>
                  </a:lnTo>
                  <a:lnTo>
                    <a:pt x="2011613" y="2817883"/>
                  </a:lnTo>
                  <a:lnTo>
                    <a:pt x="1997429" y="2834841"/>
                  </a:lnTo>
                  <a:lnTo>
                    <a:pt x="1986403" y="2857567"/>
                  </a:lnTo>
                  <a:lnTo>
                    <a:pt x="1994684" y="2886373"/>
                  </a:lnTo>
                  <a:lnTo>
                    <a:pt x="2009966" y="2904498"/>
                  </a:lnTo>
                  <a:lnTo>
                    <a:pt x="2013763" y="2923446"/>
                  </a:lnTo>
                  <a:lnTo>
                    <a:pt x="2006671" y="2942490"/>
                  </a:lnTo>
                  <a:lnTo>
                    <a:pt x="1998344" y="2952640"/>
                  </a:lnTo>
                  <a:lnTo>
                    <a:pt x="1999122" y="2968742"/>
                  </a:lnTo>
                  <a:lnTo>
                    <a:pt x="1993129" y="2976683"/>
                  </a:lnTo>
                  <a:lnTo>
                    <a:pt x="1987730" y="2989530"/>
                  </a:lnTo>
                  <a:lnTo>
                    <a:pt x="1988004" y="3019926"/>
                  </a:lnTo>
                  <a:lnTo>
                    <a:pt x="1985351" y="3038212"/>
                  </a:lnTo>
                  <a:lnTo>
                    <a:pt x="1976612" y="3059750"/>
                  </a:lnTo>
                  <a:lnTo>
                    <a:pt x="1958539" y="3032482"/>
                  </a:lnTo>
                  <a:lnTo>
                    <a:pt x="1952134" y="3027159"/>
                  </a:lnTo>
                  <a:lnTo>
                    <a:pt x="1940055" y="3027223"/>
                  </a:lnTo>
                  <a:lnTo>
                    <a:pt x="1922898" y="3020486"/>
                  </a:lnTo>
                  <a:lnTo>
                    <a:pt x="1909950" y="3023696"/>
                  </a:lnTo>
                  <a:lnTo>
                    <a:pt x="1896910" y="3037473"/>
                  </a:lnTo>
                  <a:lnTo>
                    <a:pt x="1877923" y="3039816"/>
                  </a:lnTo>
                  <a:lnTo>
                    <a:pt x="1855962" y="3039078"/>
                  </a:lnTo>
                  <a:lnTo>
                    <a:pt x="1837706" y="3034901"/>
                  </a:lnTo>
                  <a:lnTo>
                    <a:pt x="1830203" y="3021709"/>
                  </a:lnTo>
                  <a:lnTo>
                    <a:pt x="1828968" y="3006284"/>
                  </a:lnTo>
                  <a:lnTo>
                    <a:pt x="1824438" y="2995340"/>
                  </a:lnTo>
                  <a:lnTo>
                    <a:pt x="1823386" y="2985783"/>
                  </a:lnTo>
                  <a:lnTo>
                    <a:pt x="1827595" y="2976709"/>
                  </a:lnTo>
                  <a:lnTo>
                    <a:pt x="1828236" y="2971368"/>
                  </a:lnTo>
                  <a:lnTo>
                    <a:pt x="1819954" y="2966078"/>
                  </a:lnTo>
                  <a:lnTo>
                    <a:pt x="1792320" y="2961769"/>
                  </a:lnTo>
                  <a:lnTo>
                    <a:pt x="1775345" y="2954107"/>
                  </a:lnTo>
                  <a:lnTo>
                    <a:pt x="1759789" y="2950473"/>
                  </a:lnTo>
                  <a:lnTo>
                    <a:pt x="1744462" y="2957689"/>
                  </a:lnTo>
                  <a:lnTo>
                    <a:pt x="1720533" y="2959908"/>
                  </a:lnTo>
                  <a:lnTo>
                    <a:pt x="1684206" y="2953431"/>
                  </a:lnTo>
                  <a:lnTo>
                    <a:pt x="1625459" y="2957562"/>
                  </a:lnTo>
                  <a:lnTo>
                    <a:pt x="1624727" y="2947514"/>
                  </a:lnTo>
                  <a:lnTo>
                    <a:pt x="1633786" y="2936419"/>
                  </a:lnTo>
                  <a:lnTo>
                    <a:pt x="1639002" y="2908837"/>
                  </a:lnTo>
                  <a:lnTo>
                    <a:pt x="1638956" y="2894607"/>
                  </a:lnTo>
                  <a:lnTo>
                    <a:pt x="1636440" y="2880297"/>
                  </a:lnTo>
                  <a:lnTo>
                    <a:pt x="1646734" y="2783747"/>
                  </a:lnTo>
                  <a:lnTo>
                    <a:pt x="1652865" y="2768449"/>
                  </a:lnTo>
                  <a:lnTo>
                    <a:pt x="1660918" y="2758547"/>
                  </a:lnTo>
                  <a:lnTo>
                    <a:pt x="1663388" y="2750256"/>
                  </a:lnTo>
                  <a:lnTo>
                    <a:pt x="1662793" y="2737663"/>
                  </a:lnTo>
                  <a:lnTo>
                    <a:pt x="1652087" y="2705951"/>
                  </a:lnTo>
                  <a:lnTo>
                    <a:pt x="1652545" y="2696012"/>
                  </a:lnTo>
                  <a:lnTo>
                    <a:pt x="1662107" y="2696486"/>
                  </a:lnTo>
                  <a:lnTo>
                    <a:pt x="1689879" y="2713442"/>
                  </a:lnTo>
                  <a:lnTo>
                    <a:pt x="1693631" y="2703953"/>
                  </a:lnTo>
                  <a:lnTo>
                    <a:pt x="1680957" y="2676475"/>
                  </a:lnTo>
                  <a:lnTo>
                    <a:pt x="1654970" y="2646357"/>
                  </a:lnTo>
                  <a:lnTo>
                    <a:pt x="1621845" y="2618518"/>
                  </a:lnTo>
                  <a:lnTo>
                    <a:pt x="1591373" y="2600160"/>
                  </a:lnTo>
                  <a:lnTo>
                    <a:pt x="1562229" y="2599442"/>
                  </a:lnTo>
                  <a:lnTo>
                    <a:pt x="1544111" y="2611771"/>
                  </a:lnTo>
                  <a:lnTo>
                    <a:pt x="1533450" y="2626572"/>
                  </a:lnTo>
                  <a:lnTo>
                    <a:pt x="1512633" y="2646152"/>
                  </a:lnTo>
                  <a:lnTo>
                    <a:pt x="1499227" y="2642075"/>
                  </a:lnTo>
                  <a:lnTo>
                    <a:pt x="1469259" y="2619941"/>
                  </a:lnTo>
                  <a:lnTo>
                    <a:pt x="1332458" y="2547209"/>
                  </a:lnTo>
                  <a:lnTo>
                    <a:pt x="1323491" y="2518422"/>
                  </a:lnTo>
                  <a:lnTo>
                    <a:pt x="1309628" y="2331999"/>
                  </a:lnTo>
                  <a:lnTo>
                    <a:pt x="1296176" y="2292908"/>
                  </a:lnTo>
                  <a:lnTo>
                    <a:pt x="1284189" y="2268350"/>
                  </a:lnTo>
                  <a:lnTo>
                    <a:pt x="1272248" y="2262335"/>
                  </a:lnTo>
                  <a:lnTo>
                    <a:pt x="1262182" y="2247745"/>
                  </a:lnTo>
                  <a:lnTo>
                    <a:pt x="1270006" y="2232352"/>
                  </a:lnTo>
                  <a:lnTo>
                    <a:pt x="1282268" y="2222044"/>
                  </a:lnTo>
                  <a:lnTo>
                    <a:pt x="1279294" y="2196937"/>
                  </a:lnTo>
                  <a:lnTo>
                    <a:pt x="1259300" y="2166401"/>
                  </a:lnTo>
                  <a:lnTo>
                    <a:pt x="1239168" y="2144373"/>
                  </a:lnTo>
                  <a:lnTo>
                    <a:pt x="1228737" y="2124498"/>
                  </a:lnTo>
                  <a:lnTo>
                    <a:pt x="1211122" y="2101535"/>
                  </a:lnTo>
                  <a:lnTo>
                    <a:pt x="1188108" y="2089001"/>
                  </a:lnTo>
                  <a:lnTo>
                    <a:pt x="1174474" y="2087213"/>
                  </a:lnTo>
                  <a:lnTo>
                    <a:pt x="1165690" y="2079779"/>
                  </a:lnTo>
                  <a:lnTo>
                    <a:pt x="1159284" y="2069157"/>
                  </a:lnTo>
                  <a:lnTo>
                    <a:pt x="1143133" y="1991176"/>
                  </a:lnTo>
                  <a:lnTo>
                    <a:pt x="1147114" y="1939789"/>
                  </a:lnTo>
                  <a:lnTo>
                    <a:pt x="1143591" y="1931711"/>
                  </a:lnTo>
                  <a:lnTo>
                    <a:pt x="1097381" y="1909054"/>
                  </a:lnTo>
                  <a:lnTo>
                    <a:pt x="1073360" y="1908158"/>
                  </a:lnTo>
                  <a:lnTo>
                    <a:pt x="1053000" y="1924216"/>
                  </a:lnTo>
                  <a:lnTo>
                    <a:pt x="1039458" y="1940840"/>
                  </a:lnTo>
                  <a:lnTo>
                    <a:pt x="991554" y="1986415"/>
                  </a:lnTo>
                  <a:lnTo>
                    <a:pt x="939442" y="2012177"/>
                  </a:lnTo>
                  <a:lnTo>
                    <a:pt x="911121" y="2017260"/>
                  </a:lnTo>
                  <a:lnTo>
                    <a:pt x="858460" y="2009155"/>
                  </a:lnTo>
                  <a:lnTo>
                    <a:pt x="812936" y="1981601"/>
                  </a:lnTo>
                  <a:lnTo>
                    <a:pt x="774961" y="1946593"/>
                  </a:lnTo>
                  <a:lnTo>
                    <a:pt x="735385" y="1895513"/>
                  </a:lnTo>
                  <a:lnTo>
                    <a:pt x="726143" y="1846323"/>
                  </a:lnTo>
                  <a:lnTo>
                    <a:pt x="737077" y="1809000"/>
                  </a:lnTo>
                  <a:lnTo>
                    <a:pt x="728705" y="1616804"/>
                  </a:lnTo>
                  <a:lnTo>
                    <a:pt x="716168" y="1598365"/>
                  </a:lnTo>
                  <a:lnTo>
                    <a:pt x="702946" y="1600065"/>
                  </a:lnTo>
                  <a:lnTo>
                    <a:pt x="650879" y="1624447"/>
                  </a:lnTo>
                  <a:lnTo>
                    <a:pt x="562302" y="1691669"/>
                  </a:lnTo>
                  <a:lnTo>
                    <a:pt x="539654" y="1697618"/>
                  </a:lnTo>
                  <a:lnTo>
                    <a:pt x="519798" y="1687702"/>
                  </a:lnTo>
                  <a:lnTo>
                    <a:pt x="500398" y="1674131"/>
                  </a:lnTo>
                  <a:lnTo>
                    <a:pt x="481091" y="1648818"/>
                  </a:lnTo>
                  <a:lnTo>
                    <a:pt x="441469" y="1617745"/>
                  </a:lnTo>
                  <a:lnTo>
                    <a:pt x="361493" y="1595006"/>
                  </a:lnTo>
                  <a:lnTo>
                    <a:pt x="323884" y="1592235"/>
                  </a:lnTo>
                  <a:lnTo>
                    <a:pt x="234392" y="1369699"/>
                  </a:lnTo>
                  <a:lnTo>
                    <a:pt x="208633" y="1358723"/>
                  </a:lnTo>
                  <a:lnTo>
                    <a:pt x="107245" y="1349347"/>
                  </a:lnTo>
                  <a:lnTo>
                    <a:pt x="87388" y="1336712"/>
                  </a:lnTo>
                  <a:lnTo>
                    <a:pt x="76865" y="1325979"/>
                  </a:lnTo>
                  <a:lnTo>
                    <a:pt x="67211" y="1308882"/>
                  </a:lnTo>
                  <a:lnTo>
                    <a:pt x="62224" y="1289374"/>
                  </a:lnTo>
                  <a:lnTo>
                    <a:pt x="26217" y="1214638"/>
                  </a:lnTo>
                  <a:lnTo>
                    <a:pt x="14138" y="1174330"/>
                  </a:lnTo>
                  <a:lnTo>
                    <a:pt x="14229" y="1164262"/>
                  </a:lnTo>
                  <a:lnTo>
                    <a:pt x="33720" y="1155588"/>
                  </a:lnTo>
                  <a:lnTo>
                    <a:pt x="38204" y="1151791"/>
                  </a:lnTo>
                  <a:lnTo>
                    <a:pt x="82858" y="1146333"/>
                  </a:lnTo>
                  <a:lnTo>
                    <a:pt x="96813" y="1136325"/>
                  </a:lnTo>
                  <a:lnTo>
                    <a:pt x="96310" y="1121856"/>
                  </a:lnTo>
                  <a:lnTo>
                    <a:pt x="90225" y="1101511"/>
                  </a:lnTo>
                  <a:lnTo>
                    <a:pt x="85512" y="1072417"/>
                  </a:lnTo>
                  <a:lnTo>
                    <a:pt x="91094" y="906447"/>
                  </a:lnTo>
                  <a:lnTo>
                    <a:pt x="76819" y="896617"/>
                  </a:lnTo>
                  <a:lnTo>
                    <a:pt x="62590" y="879163"/>
                  </a:lnTo>
                  <a:lnTo>
                    <a:pt x="52021" y="827894"/>
                  </a:lnTo>
                  <a:lnTo>
                    <a:pt x="25851" y="759024"/>
                  </a:lnTo>
                  <a:lnTo>
                    <a:pt x="1144" y="712206"/>
                  </a:lnTo>
                  <a:lnTo>
                    <a:pt x="0" y="686665"/>
                  </a:lnTo>
                  <a:lnTo>
                    <a:pt x="9837" y="649142"/>
                  </a:lnTo>
                  <a:lnTo>
                    <a:pt x="30289" y="610243"/>
                  </a:lnTo>
                  <a:lnTo>
                    <a:pt x="69224" y="566687"/>
                  </a:lnTo>
                  <a:lnTo>
                    <a:pt x="318028" y="522544"/>
                  </a:lnTo>
                  <a:lnTo>
                    <a:pt x="374670" y="524693"/>
                  </a:lnTo>
                  <a:lnTo>
                    <a:pt x="410952" y="532088"/>
                  </a:lnTo>
                  <a:lnTo>
                    <a:pt x="494450" y="520715"/>
                  </a:lnTo>
                  <a:lnTo>
                    <a:pt x="569485" y="487567"/>
                  </a:lnTo>
                  <a:lnTo>
                    <a:pt x="576119" y="451616"/>
                  </a:lnTo>
                  <a:lnTo>
                    <a:pt x="581793" y="288476"/>
                  </a:lnTo>
                  <a:lnTo>
                    <a:pt x="601512" y="246364"/>
                  </a:lnTo>
                  <a:lnTo>
                    <a:pt x="836544" y="122108"/>
                  </a:lnTo>
                  <a:lnTo>
                    <a:pt x="867839" y="88781"/>
                  </a:lnTo>
                  <a:lnTo>
                    <a:pt x="959894" y="36678"/>
                  </a:lnTo>
                  <a:lnTo>
                    <a:pt x="980299" y="14558"/>
                  </a:lnTo>
                  <a:lnTo>
                    <a:pt x="989862" y="0"/>
                  </a:lnTo>
                  <a:lnTo>
                    <a:pt x="1046321" y="9971"/>
                  </a:lnTo>
                  <a:close/>
                </a:path>
              </a:pathLst>
            </a:custGeom>
            <a:grpFill/>
            <a:ln w="317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6" name="Flowchart: Data 65">
            <a:extLst>
              <a:ext uri="{FF2B5EF4-FFF2-40B4-BE49-F238E27FC236}">
                <a16:creationId xmlns:a16="http://schemas.microsoft.com/office/drawing/2014/main" id="{DD976C52-4AF7-4BE6-88A8-005055E551D6}"/>
              </a:ext>
            </a:extLst>
          </p:cNvPr>
          <p:cNvSpPr/>
          <p:nvPr/>
        </p:nvSpPr>
        <p:spPr>
          <a:xfrm flipH="1">
            <a:off x="1270000" y="20700"/>
            <a:ext cx="9652000" cy="6858000"/>
          </a:xfrm>
          <a:prstGeom prst="flowChartInputOutpu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FA19F2-A84C-4AF5-A39B-61BA829F7FDB}"/>
              </a:ext>
            </a:extLst>
          </p:cNvPr>
          <p:cNvSpPr/>
          <p:nvPr/>
        </p:nvSpPr>
        <p:spPr>
          <a:xfrm>
            <a:off x="8453899" y="297917"/>
            <a:ext cx="352500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fa-IR" sz="24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كنترل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و </a:t>
            </a:r>
            <a:r>
              <a:rPr lang="fa-IR" sz="24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بازبرنامه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</a:t>
            </a:r>
            <a:r>
              <a:rPr lang="fa-IR" sz="24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ريزي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Nazanin" panose="00000500000000000000" pitchFamily="2" charset="-78"/>
              </a:rPr>
              <a:t> حمل قطعه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cs typeface="Nazanin" panose="00000500000000000000" pitchFamily="2" charset="-78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E3A4568-4CDF-465B-942A-C1192FE1FF08}"/>
              </a:ext>
            </a:extLst>
          </p:cNvPr>
          <p:cNvGrpSpPr/>
          <p:nvPr/>
        </p:nvGrpSpPr>
        <p:grpSpPr>
          <a:xfrm>
            <a:off x="2442257" y="4062713"/>
            <a:ext cx="7520893" cy="175912"/>
            <a:chOff x="2384385" y="4062713"/>
            <a:chExt cx="4272989" cy="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381E62B-AA0C-4B57-85AE-7242F81F8DCE}"/>
                </a:ext>
              </a:extLst>
            </p:cNvPr>
            <p:cNvCxnSpPr/>
            <p:nvPr/>
          </p:nvCxnSpPr>
          <p:spPr>
            <a:xfrm flipV="1">
              <a:off x="2384385" y="4062713"/>
              <a:ext cx="1423686" cy="0"/>
            </a:xfrm>
            <a:prstGeom prst="line">
              <a:avLst/>
            </a:prstGeom>
            <a:ln w="101600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9AFCD2-EEAC-4C32-AC9A-6C232C824F89}"/>
                </a:ext>
              </a:extLst>
            </p:cNvPr>
            <p:cNvCxnSpPr/>
            <p:nvPr/>
          </p:nvCxnSpPr>
          <p:spPr>
            <a:xfrm flipV="1">
              <a:off x="3808071" y="4062713"/>
              <a:ext cx="1423686" cy="0"/>
            </a:xfrm>
            <a:prstGeom prst="line">
              <a:avLst/>
            </a:prstGeom>
            <a:ln w="101600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9CC7439-C71E-48EA-BD6E-9E7EBC6C4090}"/>
                </a:ext>
              </a:extLst>
            </p:cNvPr>
            <p:cNvCxnSpPr/>
            <p:nvPr/>
          </p:nvCxnSpPr>
          <p:spPr>
            <a:xfrm flipV="1">
              <a:off x="5233688" y="4062713"/>
              <a:ext cx="1423686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tx1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EF22B535-59AE-4782-BA13-7CD274E0FB49}"/>
              </a:ext>
            </a:extLst>
          </p:cNvPr>
          <p:cNvSpPr/>
          <p:nvPr/>
        </p:nvSpPr>
        <p:spPr>
          <a:xfrm>
            <a:off x="2209799" y="3057525"/>
            <a:ext cx="597399" cy="561853"/>
          </a:xfrm>
          <a:prstGeom prst="ellipse">
            <a:avLst/>
          </a:prstGeom>
          <a:gradFill>
            <a:gsLst>
              <a:gs pos="100000">
                <a:srgbClr val="0070C0">
                  <a:lumMod val="80000"/>
                </a:srgbClr>
              </a:gs>
              <a:gs pos="0">
                <a:srgbClr val="00B0F0"/>
              </a:gs>
            </a:gsLst>
            <a:lin ang="5400000" scaled="0"/>
          </a:gradFill>
          <a:ln w="50800">
            <a:solidFill>
              <a:schemeClr val="tx1"/>
            </a:solidFill>
          </a:ln>
          <a:effectLst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lt1"/>
                </a:solidFill>
              </a:rPr>
              <a:t>H1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31E9AF9-D413-4DC7-9EE4-4301478D3778}"/>
              </a:ext>
            </a:extLst>
          </p:cNvPr>
          <p:cNvSpPr/>
          <p:nvPr/>
        </p:nvSpPr>
        <p:spPr>
          <a:xfrm>
            <a:off x="4688267" y="3071687"/>
            <a:ext cx="597399" cy="56185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50800">
            <a:solidFill>
              <a:schemeClr val="tx1"/>
            </a:solidFill>
          </a:ln>
          <a:effectLst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H2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A046221-C8E0-4403-AD3F-16E13DE9A940}"/>
              </a:ext>
            </a:extLst>
          </p:cNvPr>
          <p:cNvSpPr/>
          <p:nvPr/>
        </p:nvSpPr>
        <p:spPr>
          <a:xfrm>
            <a:off x="7210333" y="3071687"/>
            <a:ext cx="597399" cy="5618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  <a:effectLst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9D481C8-DB57-43FC-8DE2-716B434D7E68}"/>
              </a:ext>
            </a:extLst>
          </p:cNvPr>
          <p:cNvSpPr/>
          <p:nvPr/>
        </p:nvSpPr>
        <p:spPr>
          <a:xfrm>
            <a:off x="9525735" y="3121574"/>
            <a:ext cx="592115" cy="561853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  <a:effectLst>
            <a:glow rad="12700">
              <a:srgbClr val="00B050"/>
            </a:glow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H4</a:t>
            </a:r>
            <a:r>
              <a:rPr lang="en-US" sz="1000" b="1" dirty="0"/>
              <a:t> </a:t>
            </a:r>
          </a:p>
        </p:txBody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63F9F9EC-8331-4C2A-A7A3-F7441B43B778}"/>
              </a:ext>
            </a:extLst>
          </p:cNvPr>
          <p:cNvSpPr>
            <a:spLocks noChangeAspect="1"/>
          </p:cNvSpPr>
          <p:nvPr/>
        </p:nvSpPr>
        <p:spPr bwMode="auto">
          <a:xfrm>
            <a:off x="9586442" y="2682079"/>
            <a:ext cx="485955" cy="315287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1100" dirty="0">
                <a:solidFill>
                  <a:schemeClr val="lt1"/>
                </a:solidFill>
                <a:cs typeface="Nazanin" panose="00000500000000000000" pitchFamily="2" charset="-78"/>
              </a:rPr>
              <a:t>مقصد</a:t>
            </a:r>
            <a:endParaRPr lang="en-US" sz="1100" dirty="0">
              <a:solidFill>
                <a:schemeClr val="lt1"/>
              </a:solidFill>
              <a:cs typeface="Nazanin" panose="00000500000000000000" pitchFamily="2" charset="-78"/>
            </a:endParaRPr>
          </a:p>
        </p:txBody>
      </p:sp>
      <p:pic>
        <p:nvPicPr>
          <p:cNvPr id="89" name="Graphic 88" descr="Truck">
            <a:extLst>
              <a:ext uri="{FF2B5EF4-FFF2-40B4-BE49-F238E27FC236}">
                <a16:creationId xmlns:a16="http://schemas.microsoft.com/office/drawing/2014/main" id="{371BBEB7-C4C5-4171-A33A-3ADD79399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328" y="4062713"/>
            <a:ext cx="1085079" cy="1085079"/>
          </a:xfrm>
          <a:prstGeom prst="rect">
            <a:avLst/>
          </a:prstGeom>
        </p:spPr>
      </p:pic>
      <p:sp>
        <p:nvSpPr>
          <p:cNvPr id="90" name="Freeform 11">
            <a:extLst>
              <a:ext uri="{FF2B5EF4-FFF2-40B4-BE49-F238E27FC236}">
                <a16:creationId xmlns:a16="http://schemas.microsoft.com/office/drawing/2014/main" id="{91A72CC4-CBD4-4AEF-B4FC-8CEAF74FBD9E}"/>
              </a:ext>
            </a:extLst>
          </p:cNvPr>
          <p:cNvSpPr>
            <a:spLocks noChangeAspect="1"/>
          </p:cNvSpPr>
          <p:nvPr/>
        </p:nvSpPr>
        <p:spPr bwMode="auto">
          <a:xfrm>
            <a:off x="2276647" y="2495498"/>
            <a:ext cx="385945" cy="315287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1" name="Lightning Bolt 90">
            <a:extLst>
              <a:ext uri="{FF2B5EF4-FFF2-40B4-BE49-F238E27FC236}">
                <a16:creationId xmlns:a16="http://schemas.microsoft.com/office/drawing/2014/main" id="{EECAE793-6AA6-4509-8FCE-7B81733AC78D}"/>
              </a:ext>
            </a:extLst>
          </p:cNvPr>
          <p:cNvSpPr/>
          <p:nvPr/>
        </p:nvSpPr>
        <p:spPr>
          <a:xfrm rot="12576643">
            <a:off x="5059830" y="2571939"/>
            <a:ext cx="521181" cy="495299"/>
          </a:xfrm>
          <a:prstGeom prst="lightningBol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dirty="0"/>
          </a:p>
        </p:txBody>
      </p:sp>
      <p:cxnSp>
        <p:nvCxnSpPr>
          <p:cNvPr id="92" name="직선 연결선 250">
            <a:extLst>
              <a:ext uri="{FF2B5EF4-FFF2-40B4-BE49-F238E27FC236}">
                <a16:creationId xmlns:a16="http://schemas.microsoft.com/office/drawing/2014/main" id="{B872E547-D20E-43E1-B53C-68FB72F5889A}"/>
              </a:ext>
            </a:extLst>
          </p:cNvPr>
          <p:cNvCxnSpPr>
            <a:cxnSpLocks/>
            <a:stCxn id="84" idx="7"/>
            <a:endCxn id="94" idx="3"/>
          </p:cNvCxnSpPr>
          <p:nvPr/>
        </p:nvCxnSpPr>
        <p:spPr>
          <a:xfrm flipV="1">
            <a:off x="2719711" y="1251518"/>
            <a:ext cx="3107369" cy="18882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96FCA3F-A677-4506-BCD2-DEEA656E4136}"/>
              </a:ext>
            </a:extLst>
          </p:cNvPr>
          <p:cNvGrpSpPr/>
          <p:nvPr/>
        </p:nvGrpSpPr>
        <p:grpSpPr>
          <a:xfrm>
            <a:off x="5712586" y="641576"/>
            <a:ext cx="781813" cy="714591"/>
            <a:chOff x="1585781" y="1276350"/>
            <a:chExt cx="488815" cy="48881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C596413-59B3-42CE-8265-C7D5759AE268}"/>
                </a:ext>
              </a:extLst>
            </p:cNvPr>
            <p:cNvSpPr/>
            <p:nvPr/>
          </p:nvSpPr>
          <p:spPr>
            <a:xfrm>
              <a:off x="1585781" y="1276350"/>
              <a:ext cx="488815" cy="4888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95" name="AutoShape 82">
              <a:extLst>
                <a:ext uri="{FF2B5EF4-FFF2-40B4-BE49-F238E27FC236}">
                  <a16:creationId xmlns:a16="http://schemas.microsoft.com/office/drawing/2014/main" id="{0454585B-C710-43AC-9671-65BE809B4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217" y="1411029"/>
              <a:ext cx="228541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29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96" name="직선 연결선 250">
            <a:extLst>
              <a:ext uri="{FF2B5EF4-FFF2-40B4-BE49-F238E27FC236}">
                <a16:creationId xmlns:a16="http://schemas.microsoft.com/office/drawing/2014/main" id="{DFA1B883-F4CA-4236-BE1D-CB05ED049852}"/>
              </a:ext>
            </a:extLst>
          </p:cNvPr>
          <p:cNvCxnSpPr>
            <a:cxnSpLocks/>
            <a:stCxn id="85" idx="0"/>
            <a:endCxn id="94" idx="4"/>
          </p:cNvCxnSpPr>
          <p:nvPr/>
        </p:nvCxnSpPr>
        <p:spPr>
          <a:xfrm flipV="1">
            <a:off x="4986967" y="1356167"/>
            <a:ext cx="1116526" cy="17155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직선 연결선 250">
            <a:extLst>
              <a:ext uri="{FF2B5EF4-FFF2-40B4-BE49-F238E27FC236}">
                <a16:creationId xmlns:a16="http://schemas.microsoft.com/office/drawing/2014/main" id="{25EC2360-F7D4-4CA5-AAE7-746B3359B45B}"/>
              </a:ext>
            </a:extLst>
          </p:cNvPr>
          <p:cNvCxnSpPr>
            <a:cxnSpLocks/>
            <a:stCxn id="86" idx="1"/>
            <a:endCxn id="94" idx="4"/>
          </p:cNvCxnSpPr>
          <p:nvPr/>
        </p:nvCxnSpPr>
        <p:spPr>
          <a:xfrm flipH="1" flipV="1">
            <a:off x="6103493" y="1356167"/>
            <a:ext cx="1194327" cy="17978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직선 연결선 250">
            <a:extLst>
              <a:ext uri="{FF2B5EF4-FFF2-40B4-BE49-F238E27FC236}">
                <a16:creationId xmlns:a16="http://schemas.microsoft.com/office/drawing/2014/main" id="{2EB160BB-E94B-46CB-8890-E24A4068FCF2}"/>
              </a:ext>
            </a:extLst>
          </p:cNvPr>
          <p:cNvCxnSpPr>
            <a:cxnSpLocks/>
            <a:stCxn id="87" idx="1"/>
            <a:endCxn id="94" idx="5"/>
          </p:cNvCxnSpPr>
          <p:nvPr/>
        </p:nvCxnSpPr>
        <p:spPr>
          <a:xfrm flipH="1" flipV="1">
            <a:off x="6379905" y="1251518"/>
            <a:ext cx="3232543" cy="19523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7" name="직선 연결선 250">
            <a:extLst>
              <a:ext uri="{FF2B5EF4-FFF2-40B4-BE49-F238E27FC236}">
                <a16:creationId xmlns:a16="http://schemas.microsoft.com/office/drawing/2014/main" id="{479A7D2A-5E95-44F3-B95C-7228C60332EE}"/>
              </a:ext>
            </a:extLst>
          </p:cNvPr>
          <p:cNvCxnSpPr>
            <a:cxnSpLocks/>
            <a:stCxn id="89" idx="0"/>
            <a:endCxn id="94" idx="2"/>
          </p:cNvCxnSpPr>
          <p:nvPr/>
        </p:nvCxnSpPr>
        <p:spPr>
          <a:xfrm flipV="1">
            <a:off x="940868" y="998872"/>
            <a:ext cx="4771718" cy="30638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C8FC06E8-2878-4E40-9FF5-8330F5694FC9}"/>
              </a:ext>
            </a:extLst>
          </p:cNvPr>
          <p:cNvSpPr/>
          <p:nvPr/>
        </p:nvSpPr>
        <p:spPr>
          <a:xfrm>
            <a:off x="9525734" y="3121574"/>
            <a:ext cx="592115" cy="561853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  <a:effectLst>
            <a:glow rad="12700">
              <a:srgbClr val="00B050"/>
            </a:glow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H6</a:t>
            </a:r>
            <a:r>
              <a:rPr lang="en-US" sz="1000" b="1" dirty="0"/>
              <a:t> 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E4A1210-1B3F-4742-8D36-8E099B5085F9}"/>
              </a:ext>
            </a:extLst>
          </p:cNvPr>
          <p:cNvSpPr/>
          <p:nvPr/>
        </p:nvSpPr>
        <p:spPr>
          <a:xfrm>
            <a:off x="7199093" y="3071687"/>
            <a:ext cx="592115" cy="56185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50800">
            <a:solidFill>
              <a:schemeClr val="tx1"/>
            </a:solidFill>
          </a:ln>
          <a:effectLst>
            <a:glow rad="12700">
              <a:srgbClr val="00B050"/>
            </a:glow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H5</a:t>
            </a:r>
            <a:r>
              <a:rPr lang="en-US" sz="1000" b="1" dirty="0"/>
              <a:t>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16BC6E1-3C90-4D6A-B468-B2208899D555}"/>
              </a:ext>
            </a:extLst>
          </p:cNvPr>
          <p:cNvSpPr txBox="1"/>
          <p:nvPr/>
        </p:nvSpPr>
        <p:spPr>
          <a:xfrm>
            <a:off x="4607055" y="2575193"/>
            <a:ext cx="7637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Alarm system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4E9F29-A1A7-47F6-A0C0-20CF8D54FD99}"/>
              </a:ext>
            </a:extLst>
          </p:cNvPr>
          <p:cNvSpPr txBox="1"/>
          <p:nvPr/>
        </p:nvSpPr>
        <p:spPr>
          <a:xfrm>
            <a:off x="5085459" y="613625"/>
            <a:ext cx="83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Plan A</a:t>
            </a:r>
            <a:endParaRPr lang="fa-IR" b="1" dirty="0"/>
          </a:p>
        </p:txBody>
      </p:sp>
      <p:pic>
        <p:nvPicPr>
          <p:cNvPr id="60" name="Picture 9" descr="تجربه کاری در ايسيكو (خدمات صنعنتی ايران خودرو) - iseikco">
            <a:extLst>
              <a:ext uri="{FF2B5EF4-FFF2-40B4-BE49-F238E27FC236}">
                <a16:creationId xmlns:a16="http://schemas.microsoft.com/office/drawing/2014/main" id="{2A8053AA-944B-45B2-AC6E-A7A48456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" y="312567"/>
            <a:ext cx="973336" cy="9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0F58C4-C4F8-E86C-F70D-97572F052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564" y="6162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41"/>
    </mc:Choice>
    <mc:Fallback xmlns="">
      <p:transition advTm="18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2 L 0.03295 0.05069 C 0.03985 0.06435 0.05013 0.07199 0.06107 0.07199 C 0.07331 0.07199 0.08321 0.06435 0.09011 0.05069 L 0.12318 -0.01042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41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01042 L 0.18216 0.05231 C 0.19297 0.0662 0.20912 0.0743 0.22605 0.0743 C 0.24519 0.0743 0.26055 0.0662 0.27136 0.05231 L 0.32292 -0.01042 " pathEditMode="relative" rAng="0" ptsTypes="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7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76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1104"/>
                                      </p:to>
                                    </p:animClr>
                                    <p:set>
                                      <p:cBhvr>
                                        <p:cTn id="7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7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200"/>
                            </p:stCondLst>
                            <p:childTnLst>
                              <p:par>
                                <p:cTn id="10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2 -0.01042 L 0.37787 0.05092 C 0.38933 0.06481 0.40651 0.07291 0.42461 0.07291 C 0.44532 0.07291 0.46172 0.06481 0.47318 0.05092 L 0.52839 -0.01042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450"/>
                            </p:stCondLst>
                            <p:childTnLst>
                              <p:par>
                                <p:cTn id="10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39 -0.01042 L 0.5862 0.05023 C 0.59831 0.06389 0.61641 0.07153 0.63542 0.07153 C 0.6569 0.07153 0.67422 0.06389 0.68633 0.05023 L 0.74427 -0.01042 " pathEditMode="relative" rAng="0" ptsTypes="AAAAA">
                                      <p:cBhvr>
                                        <p:cTn id="1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45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9" grpId="0"/>
      <p:bldP spid="8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90" grpId="0" animBg="1"/>
      <p:bldP spid="91" grpId="0" animBg="1"/>
      <p:bldP spid="91" grpId="1" animBg="1"/>
      <p:bldP spid="111" grpId="0" animBg="1"/>
      <p:bldP spid="111" grpId="1" animBg="1"/>
      <p:bldP spid="113" grpId="0" animBg="1"/>
      <p:bldP spid="115" grpId="0"/>
      <p:bldP spid="59" grpId="0"/>
    </p:bldLst>
  </p:timing>
</p:sld>
</file>

<file path=ppt/theme/theme1.xml><?xml version="1.0" encoding="utf-8"?>
<a:theme xmlns:a="http://schemas.openxmlformats.org/drawingml/2006/main" name="30166-logistics-presentation-1">
  <a:themeElements>
    <a:clrScheme name="Slidehelper - 019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6AED5"/>
      </a:accent1>
      <a:accent2>
        <a:srgbClr val="086788"/>
      </a:accent2>
      <a:accent3>
        <a:srgbClr val="F0C808"/>
      </a:accent3>
      <a:accent4>
        <a:srgbClr val="FFF1D0"/>
      </a:accent4>
      <a:accent5>
        <a:srgbClr val="DD1C1A"/>
      </a:accent5>
      <a:accent6>
        <a:srgbClr val="BFBFBF"/>
      </a:accent6>
      <a:hlink>
        <a:srgbClr val="06AED5"/>
      </a:hlink>
      <a:folHlink>
        <a:srgbClr val="0867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amu Master">
  <a:themeElements>
    <a:clrScheme name="16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002E59"/>
      </a:accent1>
      <a:accent2>
        <a:srgbClr val="144E84"/>
      </a:accent2>
      <a:accent3>
        <a:srgbClr val="2378C2"/>
      </a:accent3>
      <a:accent4>
        <a:srgbClr val="328FC1"/>
      </a:accent4>
      <a:accent5>
        <a:srgbClr val="55B5E2"/>
      </a:accent5>
      <a:accent6>
        <a:srgbClr val="75E3FF"/>
      </a:accent6>
      <a:hlink>
        <a:srgbClr val="0000FF"/>
      </a:hlink>
      <a:folHlink>
        <a:srgbClr val="80008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lour 14">
      <a:dk1>
        <a:srgbClr val="000000"/>
      </a:dk1>
      <a:lt1>
        <a:srgbClr val="FFFFFF"/>
      </a:lt1>
      <a:dk2>
        <a:srgbClr val="343E49"/>
      </a:dk2>
      <a:lt2>
        <a:srgbClr val="FFFFFF"/>
      </a:lt2>
      <a:accent1>
        <a:srgbClr val="0171B7"/>
      </a:accent1>
      <a:accent2>
        <a:srgbClr val="0093DA"/>
      </a:accent2>
      <a:accent3>
        <a:srgbClr val="5BB6ED"/>
      </a:accent3>
      <a:accent4>
        <a:srgbClr val="85C5F2"/>
      </a:accent4>
      <a:accent5>
        <a:srgbClr val="AADCFF"/>
      </a:accent5>
      <a:accent6>
        <a:srgbClr val="2128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1481</Words>
  <Application>Microsoft Office PowerPoint</Application>
  <PresentationFormat>Widescreen</PresentationFormat>
  <Paragraphs>247</Paragraphs>
  <Slides>12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 Armita Black</vt:lpstr>
      <vt:lpstr>Arial</vt:lpstr>
      <vt:lpstr>Arial</vt:lpstr>
      <vt:lpstr>Bebas Neue</vt:lpstr>
      <vt:lpstr>Bernard MT Condensed</vt:lpstr>
      <vt:lpstr>Calibri</vt:lpstr>
      <vt:lpstr>Calibri Light</vt:lpstr>
      <vt:lpstr>Candara</vt:lpstr>
      <vt:lpstr>Century Gothic</vt:lpstr>
      <vt:lpstr>Gill Sans</vt:lpstr>
      <vt:lpstr>Open Sans</vt:lpstr>
      <vt:lpstr>Open Sans Light</vt:lpstr>
      <vt:lpstr>Open Sans SemiBold</vt:lpstr>
      <vt:lpstr>Symbol</vt:lpstr>
      <vt:lpstr>Tahoma</vt:lpstr>
      <vt:lpstr>30166-logistics-presentation-1</vt:lpstr>
      <vt:lpstr>Matamu Master</vt:lpstr>
      <vt:lpstr>Office Theme</vt:lpstr>
      <vt:lpstr>PowerPoint Presentation</vt:lpstr>
      <vt:lpstr>PowerPoint Presentation</vt:lpstr>
      <vt:lpstr>PowerPoint Presentation</vt:lpstr>
      <vt:lpstr>PowerPoint Presentation</vt:lpstr>
      <vt:lpstr>چالشهاي موجود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30166-logistics-presentation-1</dc:title>
  <dc:creator>Farnoush - Amir</dc:creator>
  <cp:lastModifiedBy>Mohammadi - Mohsen</cp:lastModifiedBy>
  <cp:revision>172</cp:revision>
  <cp:lastPrinted>2022-10-12T06:26:25Z</cp:lastPrinted>
  <dcterms:created xsi:type="dcterms:W3CDTF">2020-10-10T09:58:13Z</dcterms:created>
  <dcterms:modified xsi:type="dcterms:W3CDTF">2023-01-02T11:23:02Z</dcterms:modified>
</cp:coreProperties>
</file>